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792" r:id="rId5"/>
    <p:sldMasterId id="2147483804" r:id="rId6"/>
    <p:sldMasterId id="2147483809" r:id="rId7"/>
    <p:sldMasterId id="2147483858" r:id="rId8"/>
    <p:sldMasterId id="2147483906" r:id="rId9"/>
    <p:sldMasterId id="2147483924" r:id="rId10"/>
    <p:sldMasterId id="2147483932" r:id="rId11"/>
  </p:sldMasterIdLst>
  <p:notesMasterIdLst>
    <p:notesMasterId r:id="rId33"/>
  </p:notesMasterIdLst>
  <p:handoutMasterIdLst>
    <p:handoutMasterId r:id="rId34"/>
  </p:handoutMasterIdLst>
  <p:sldIdLst>
    <p:sldId id="256" r:id="rId12"/>
    <p:sldId id="283" r:id="rId13"/>
    <p:sldId id="285" r:id="rId14"/>
    <p:sldId id="286" r:id="rId15"/>
    <p:sldId id="287" r:id="rId16"/>
    <p:sldId id="258" r:id="rId17"/>
    <p:sldId id="259" r:id="rId18"/>
    <p:sldId id="292" r:id="rId19"/>
    <p:sldId id="277" r:id="rId20"/>
    <p:sldId id="274" r:id="rId21"/>
    <p:sldId id="257" r:id="rId22"/>
    <p:sldId id="291" r:id="rId23"/>
    <p:sldId id="296" r:id="rId24"/>
    <p:sldId id="282" r:id="rId25"/>
    <p:sldId id="281" r:id="rId26"/>
    <p:sldId id="280" r:id="rId27"/>
    <p:sldId id="293" r:id="rId28"/>
    <p:sldId id="288" r:id="rId29"/>
    <p:sldId id="300" r:id="rId30"/>
    <p:sldId id="301" r:id="rId31"/>
    <p:sldId id="299" r:id="rId3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DeLosa" initials="JD" lastIdx="3" clrIdx="0">
    <p:extLst>
      <p:ext uri="{19B8F6BF-5375-455C-9EA6-DF929625EA0E}">
        <p15:presenceInfo xmlns:p15="http://schemas.microsoft.com/office/powerpoint/2012/main" userId="f849c106789ce4e4" providerId="Windows Live"/>
      </p:ext>
    </p:extLst>
  </p:cmAuthor>
  <p:cmAuthor id="2" name="Silverman, Abe" initials="SA" lastIdx="6" clrIdx="1">
    <p:extLst>
      <p:ext uri="{19B8F6BF-5375-455C-9EA6-DF929625EA0E}">
        <p15:presenceInfo xmlns:p15="http://schemas.microsoft.com/office/powerpoint/2012/main" userId="S-1-5-21-1708537768-492894223-839522115-13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996633"/>
    <a:srgbClr val="FF9900"/>
    <a:srgbClr val="00D0D0"/>
    <a:srgbClr val="4D4D4D"/>
    <a:srgbClr val="898FBA"/>
    <a:srgbClr val="085AFB"/>
    <a:srgbClr val="95C9FD"/>
    <a:srgbClr val="F8EF92"/>
    <a:srgbClr val="FCF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4" autoAdjust="0"/>
    <p:restoredTop sz="95952" autoAdjust="0"/>
  </p:normalViewPr>
  <p:slideViewPr>
    <p:cSldViewPr>
      <p:cViewPr varScale="1">
        <p:scale>
          <a:sx n="69" d="100"/>
          <a:sy n="69" d="100"/>
        </p:scale>
        <p:origin x="716"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611BC-3997-462A-8D5C-4EB0EED45AAB}" type="doc">
      <dgm:prSet loTypeId="urn:microsoft.com/office/officeart/2005/8/layout/pyramid1" loCatId="pyramid" qsTypeId="urn:microsoft.com/office/officeart/2005/8/quickstyle/simple2" qsCatId="simple" csTypeId="urn:microsoft.com/office/officeart/2005/8/colors/colorful5" csCatId="colorful" phldr="0"/>
      <dgm:spPr/>
    </dgm:pt>
    <dgm:pt modelId="{EB3A7848-7218-4A53-85E9-A93C90FD1410}" type="pres">
      <dgm:prSet presAssocID="{ADF611BC-3997-462A-8D5C-4EB0EED45AAB}" presName="Name0" presStyleCnt="0">
        <dgm:presLayoutVars>
          <dgm:dir/>
          <dgm:animLvl val="lvl"/>
          <dgm:resizeHandles val="exact"/>
        </dgm:presLayoutVars>
      </dgm:prSet>
      <dgm:spPr/>
    </dgm:pt>
  </dgm:ptLst>
  <dgm:cxnLst>
    <dgm:cxn modelId="{B120965E-EBF4-44D2-A5C0-6F8C7915AA4D}" type="presOf" srcId="{ADF611BC-3997-462A-8D5C-4EB0EED45AAB}" destId="{EB3A7848-7218-4A53-85E9-A93C90FD1410}" srcOrd="0"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73B9B59-B183-4D92-8EE6-315FED2168CD}" type="datetimeFigureOut">
              <a:rPr lang="en-US"/>
              <a:pPr>
                <a:defRPr/>
              </a:pPr>
              <a:t>10/11/2022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FC937D4-D70A-4D9F-B787-60884E1B03DE}" type="slidenum">
              <a:rPr lang="en-US"/>
              <a:pPr>
                <a:defRPr/>
              </a:pPr>
              <a:t>‹#›</a:t>
            </a:fld>
            <a:endParaRPr lang="en-US"/>
          </a:p>
        </p:txBody>
      </p:sp>
    </p:spTree>
    <p:extLst>
      <p:ext uri="{BB962C8B-B14F-4D97-AF65-F5344CB8AC3E}">
        <p14:creationId xmlns:p14="http://schemas.microsoft.com/office/powerpoint/2010/main" val="2000453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AE70B9E-8353-4E54-97DF-39271C3FF902}" type="datetimeFigureOut">
              <a:rPr lang="en-US"/>
              <a:pPr>
                <a:defRPr/>
              </a:pPr>
              <a:t>10/11/2022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A9E349C-BDDF-4BC6-849F-ABE75B63518E}" type="slidenum">
              <a:rPr lang="en-US"/>
              <a:pPr>
                <a:defRPr/>
              </a:pPr>
              <a:t>‹#›</a:t>
            </a:fld>
            <a:endParaRPr lang="en-US"/>
          </a:p>
        </p:txBody>
      </p:sp>
    </p:spTree>
    <p:extLst>
      <p:ext uri="{BB962C8B-B14F-4D97-AF65-F5344CB8AC3E}">
        <p14:creationId xmlns:p14="http://schemas.microsoft.com/office/powerpoint/2010/main" val="236055640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2</a:t>
            </a:fld>
            <a:endParaRPr lang="en-US"/>
          </a:p>
        </p:txBody>
      </p:sp>
    </p:spTree>
    <p:extLst>
      <p:ext uri="{BB962C8B-B14F-4D97-AF65-F5344CB8AC3E}">
        <p14:creationId xmlns:p14="http://schemas.microsoft.com/office/powerpoint/2010/main" val="404114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3</a:t>
            </a:fld>
            <a:endParaRPr lang="en-US"/>
          </a:p>
        </p:txBody>
      </p:sp>
    </p:spTree>
    <p:extLst>
      <p:ext uri="{BB962C8B-B14F-4D97-AF65-F5344CB8AC3E}">
        <p14:creationId xmlns:p14="http://schemas.microsoft.com/office/powerpoint/2010/main" val="425054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5</a:t>
            </a:fld>
            <a:endParaRPr lang="en-US"/>
          </a:p>
        </p:txBody>
      </p:sp>
    </p:spTree>
    <p:extLst>
      <p:ext uri="{BB962C8B-B14F-4D97-AF65-F5344CB8AC3E}">
        <p14:creationId xmlns:p14="http://schemas.microsoft.com/office/powerpoint/2010/main" val="128075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20</a:t>
            </a:fld>
            <a:endParaRPr lang="en-US"/>
          </a:p>
        </p:txBody>
      </p:sp>
    </p:spTree>
    <p:extLst>
      <p:ext uri="{BB962C8B-B14F-4D97-AF65-F5344CB8AC3E}">
        <p14:creationId xmlns:p14="http://schemas.microsoft.com/office/powerpoint/2010/main" val="338901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21</a:t>
            </a:fld>
            <a:endParaRPr lang="en-US"/>
          </a:p>
        </p:txBody>
      </p:sp>
    </p:spTree>
    <p:extLst>
      <p:ext uri="{BB962C8B-B14F-4D97-AF65-F5344CB8AC3E}">
        <p14:creationId xmlns:p14="http://schemas.microsoft.com/office/powerpoint/2010/main" val="1793621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mailto:Mrothleder@caiso.com" TargetMode="External"/><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hyperlink" Target="mailto:wlasher@ercot.com" TargetMode="External"/><Relationship Id="rId5" Type="http://schemas.openxmlformats.org/officeDocument/2006/relationships/hyperlink" Target="mailto:rdoying@misoenergy.org" TargetMode="External"/><Relationship Id="rId4" Type="http://schemas.openxmlformats.org/officeDocument/2006/relationships/hyperlink" Target="mailto:swright@misoenergy.org" TargetMode="Externa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mailto:swright@misoenergy.org" TargetMode="External"/><Relationship Id="rId2" Type="http://schemas.openxmlformats.org/officeDocument/2006/relationships/hyperlink" Target="mailto:Mrothleder@caiso.com" TargetMode="External"/><Relationship Id="rId1" Type="http://schemas.openxmlformats.org/officeDocument/2006/relationships/slideMaster" Target="../slideMasters/slideMaster8.xml"/><Relationship Id="rId5" Type="http://schemas.openxmlformats.org/officeDocument/2006/relationships/hyperlink" Target="mailto:wlasher@ercot.com" TargetMode="External"/><Relationship Id="rId4" Type="http://schemas.openxmlformats.org/officeDocument/2006/relationships/hyperlink" Target="mailto:rdoying@misoenergy.org" TargetMode="Externa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mailto:Mrothleder@caiso.com" TargetMode="External"/><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hyperlink" Target="mailto:wlasher@ercot.com" TargetMode="External"/><Relationship Id="rId5" Type="http://schemas.openxmlformats.org/officeDocument/2006/relationships/hyperlink" Target="mailto:rdoying@misoenergy.org" TargetMode="External"/><Relationship Id="rId4" Type="http://schemas.openxmlformats.org/officeDocument/2006/relationships/hyperlink" Target="mailto:swright@misoenergy.org" TargetMode="Externa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mailto:swright@misoenergy.org" TargetMode="External"/><Relationship Id="rId2" Type="http://schemas.openxmlformats.org/officeDocument/2006/relationships/hyperlink" Target="mailto:Mrothleder@caiso.com" TargetMode="External"/><Relationship Id="rId1" Type="http://schemas.openxmlformats.org/officeDocument/2006/relationships/slideMaster" Target="../slideMasters/slideMaster8.xml"/><Relationship Id="rId5" Type="http://schemas.openxmlformats.org/officeDocument/2006/relationships/hyperlink" Target="mailto:wlasher@ercot.com" TargetMode="External"/><Relationship Id="rId4" Type="http://schemas.openxmlformats.org/officeDocument/2006/relationships/hyperlink" Target="mailto:rdoying@misoenergy.org"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mailto:Mrothleder@caiso.com" TargetMode="External"/><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hyperlink" Target="mailto:wlasher@ercot.com" TargetMode="External"/><Relationship Id="rId5" Type="http://schemas.openxmlformats.org/officeDocument/2006/relationships/hyperlink" Target="mailto:rdoying@misoenergy.org" TargetMode="External"/><Relationship Id="rId4" Type="http://schemas.openxmlformats.org/officeDocument/2006/relationships/hyperlink" Target="mailto:swright@misoenergy.org" TargetMode="Externa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mailto:swright@misoenergy.org" TargetMode="External"/><Relationship Id="rId2" Type="http://schemas.openxmlformats.org/officeDocument/2006/relationships/hyperlink" Target="mailto:Mrothleder@caiso.com" TargetMode="External"/><Relationship Id="rId1" Type="http://schemas.openxmlformats.org/officeDocument/2006/relationships/slideMaster" Target="../slideMasters/slideMaster8.xml"/><Relationship Id="rId5" Type="http://schemas.openxmlformats.org/officeDocument/2006/relationships/hyperlink" Target="mailto:wlasher@ercot.com" TargetMode="External"/><Relationship Id="rId4" Type="http://schemas.openxmlformats.org/officeDocument/2006/relationships/hyperlink" Target="mailto:rdoying@misoenergy.org" TargetMode="Externa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1200"/>
            <a:ext cx="10363200" cy="1470025"/>
          </a:xfrm>
          <a:prstGeom prst="rect">
            <a:avLst/>
          </a:prstGeom>
        </p:spPr>
        <p:txBody>
          <a:bodyPr/>
          <a:lstStyle>
            <a:lvl1pP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www.nj.gov/bpu</a:t>
            </a:r>
          </a:p>
        </p:txBody>
      </p:sp>
      <p:sp>
        <p:nvSpPr>
          <p:cNvPr id="8" name="Slide Number Placeholder 5"/>
          <p:cNvSpPr>
            <a:spLocks noGrp="1"/>
          </p:cNvSpPr>
          <p:nvPr>
            <p:ph type="sldNum" sz="quarter" idx="12"/>
          </p:nvPr>
        </p:nvSpPr>
        <p:spPr/>
        <p:txBody>
          <a:bodyPr/>
          <a:lstStyle>
            <a:lvl1pPr>
              <a:defRPr/>
            </a:lvl1pPr>
          </a:lstStyle>
          <a:p>
            <a:pPr>
              <a:defRPr/>
            </a:pPr>
            <a:fld id="{6394E1E7-201A-475B-BC54-138A97EDB787}" type="slidenum">
              <a:rPr lang="en-US"/>
              <a:pPr>
                <a:defRPr/>
              </a:pPr>
              <a:t>‹#›</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4263" t="27330" r="6528" b="23997"/>
          <a:stretch/>
        </p:blipFill>
        <p:spPr>
          <a:xfrm>
            <a:off x="560405" y="5787103"/>
            <a:ext cx="3605195" cy="475488"/>
          </a:xfrm>
          <a:prstGeom prst="rect">
            <a:avLst/>
          </a:prstGeom>
        </p:spPr>
      </p:pic>
    </p:spTree>
    <p:extLst>
      <p:ext uri="{BB962C8B-B14F-4D97-AF65-F5344CB8AC3E}">
        <p14:creationId xmlns:p14="http://schemas.microsoft.com/office/powerpoint/2010/main" val="196703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3"/>
          <p:cNvSpPr/>
          <p:nvPr/>
        </p:nvSpPr>
        <p:spPr>
          <a:xfrm>
            <a:off x="0" y="492126"/>
            <a:ext cx="12192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5" name="Diagram 4"/>
          <p:cNvGraphicFramePr/>
          <p:nvPr>
            <p:extLst>
              <p:ext uri="{D42A27DB-BD31-4B8C-83A1-F6EECF244321}">
                <p14:modId xmlns:p14="http://schemas.microsoft.com/office/powerpoint/2010/main" val="615821144"/>
              </p:ext>
            </p:extLst>
          </p:nvPr>
        </p:nvGraphicFramePr>
        <p:xfrm>
          <a:off x="508000" y="762000"/>
          <a:ext cx="6096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a:xfrm>
            <a:off x="6908800" y="1143000"/>
            <a:ext cx="4874003" cy="4038600"/>
          </a:xfrm>
        </p:spPr>
        <p:txBody>
          <a:bodyPr/>
          <a:lstStyle>
            <a:lvl1pPr algn="r">
              <a:defRPr sz="2800"/>
            </a:lvl1pPr>
            <a:lvl2pPr algn="r">
              <a:defRPr sz="2400"/>
            </a:lvl2pPr>
            <a:lvl3pPr marL="914400" indent="0">
              <a:buNone/>
              <a:defRPr sz="2000"/>
            </a:lvl3pPr>
            <a:lvl4pPr marL="1371600" indent="0">
              <a:buNone/>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Slide Number Placeholder 6"/>
          <p:cNvSpPr>
            <a:spLocks noGrp="1"/>
          </p:cNvSpPr>
          <p:nvPr>
            <p:ph type="sldNum" sz="quarter" idx="10"/>
          </p:nvPr>
        </p:nvSpPr>
        <p:spPr/>
        <p:txBody>
          <a:bodyPr/>
          <a:lstStyle>
            <a:lvl1pPr>
              <a:defRPr/>
            </a:lvl1pPr>
          </a:lstStyle>
          <a:p>
            <a:pPr>
              <a:defRPr/>
            </a:pPr>
            <a:fld id="{6BDF357B-7382-42C6-B2AC-8C38929953F9}" type="slidenum">
              <a:rPr lang="en-US"/>
              <a:pPr>
                <a:defRPr/>
              </a:pPr>
              <a:t>‹#›</a:t>
            </a:fld>
            <a:endParaRPr lang="en-US"/>
          </a:p>
        </p:txBody>
      </p:sp>
      <p:sp>
        <p:nvSpPr>
          <p:cNvPr id="8" name="Date Placeholder 3"/>
          <p:cNvSpPr>
            <a:spLocks noGrp="1"/>
          </p:cNvSpPr>
          <p:nvPr>
            <p:ph type="dt" sz="half" idx="11"/>
          </p:nvPr>
        </p:nvSpPr>
        <p:spPr>
          <a:xfrm>
            <a:off x="609600" y="6356351"/>
            <a:ext cx="2844800" cy="365125"/>
          </a:xfrm>
          <a:prstGeom prst="rect">
            <a:avLst/>
          </a:prstGeom>
        </p:spPr>
        <p:txBody>
          <a:bodyPr anchor="ctr"/>
          <a:lstStyle>
            <a:lvl1pPr>
              <a:defRPr sz="1200">
                <a:solidFill>
                  <a:srgbClr val="898FBA"/>
                </a:solidFill>
              </a:defRPr>
            </a:lvl1pPr>
          </a:lstStyle>
          <a:p>
            <a:pPr>
              <a:defRPr/>
            </a:pPr>
            <a:fld id="{71EF5040-83C9-422B-BD6F-E87D87872E73}" type="datetime1">
              <a:rPr lang="en-US" smtClean="0"/>
              <a:t>10/11/2022</a:t>
            </a:fld>
            <a:endParaRPr lang="en-US" dirty="0"/>
          </a:p>
        </p:txBody>
      </p:sp>
    </p:spTree>
    <p:extLst>
      <p:ext uri="{BB962C8B-B14F-4D97-AF65-F5344CB8AC3E}">
        <p14:creationId xmlns:p14="http://schemas.microsoft.com/office/powerpoint/2010/main" val="185955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0" y="492126"/>
            <a:ext cx="12192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5" name="Text Placeholder 4"/>
          <p:cNvSpPr>
            <a:spLocks noGrp="1"/>
          </p:cNvSpPr>
          <p:nvPr>
            <p:ph type="body" sz="quarter" idx="3"/>
          </p:nvPr>
        </p:nvSpPr>
        <p:spPr>
          <a:xfrm>
            <a:off x="6197601" y="1981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7601" y="2590800"/>
            <a:ext cx="5389033" cy="2854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0"/>
          </p:nvPr>
        </p:nvSpPr>
        <p:spPr/>
        <p:txBody>
          <a:bodyPr/>
          <a:lstStyle>
            <a:lvl1pPr>
              <a:defRPr/>
            </a:lvl1pPr>
          </a:lstStyle>
          <a:p>
            <a:pPr>
              <a:defRPr/>
            </a:pPr>
            <a:fld id="{67FB471C-F983-4089-88F3-BB8E7758DF70}" type="slidenum">
              <a:rPr lang="en-US"/>
              <a:pPr>
                <a:defRPr/>
              </a:pPr>
              <a:t>‹#›</a:t>
            </a:fld>
            <a:endParaRPr lang="en-US"/>
          </a:p>
        </p:txBody>
      </p:sp>
      <p:sp>
        <p:nvSpPr>
          <p:cNvPr id="11" name="Date Placeholder 3"/>
          <p:cNvSpPr>
            <a:spLocks noGrp="1"/>
          </p:cNvSpPr>
          <p:nvPr>
            <p:ph type="dt" sz="half" idx="11"/>
          </p:nvPr>
        </p:nvSpPr>
        <p:spPr>
          <a:xfrm>
            <a:off x="609600" y="6356351"/>
            <a:ext cx="2844800" cy="365125"/>
          </a:xfrm>
          <a:prstGeom prst="rect">
            <a:avLst/>
          </a:prstGeom>
        </p:spPr>
        <p:txBody>
          <a:bodyPr anchor="ctr"/>
          <a:lstStyle>
            <a:lvl1pPr>
              <a:defRPr sz="1200">
                <a:solidFill>
                  <a:srgbClr val="898FBA"/>
                </a:solidFill>
              </a:defRPr>
            </a:lvl1pPr>
          </a:lstStyle>
          <a:p>
            <a:pPr>
              <a:defRPr/>
            </a:pPr>
            <a:fld id="{42F69090-5D1B-49C6-A6F8-2E1703EDB3FD}" type="datetime1">
              <a:rPr lang="en-US" smtClean="0"/>
              <a:t>10/11/2022</a:t>
            </a:fld>
            <a:endParaRPr lang="en-US" dirty="0"/>
          </a:p>
        </p:txBody>
      </p:sp>
    </p:spTree>
    <p:extLst>
      <p:ext uri="{BB962C8B-B14F-4D97-AF65-F5344CB8AC3E}">
        <p14:creationId xmlns:p14="http://schemas.microsoft.com/office/powerpoint/2010/main" val="480138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492126"/>
            <a:ext cx="12192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lvl1pPr>
              <a:defRPr/>
            </a:lvl1pPr>
          </a:lstStyle>
          <a:p>
            <a:pPr>
              <a:defRPr/>
            </a:pPr>
            <a:fld id="{E64C6A90-C606-485D-BFEC-C66AD245E01C}" type="slidenum">
              <a:rPr lang="en-US"/>
              <a:pPr>
                <a:defRPr/>
              </a:pPr>
              <a:t>‹#›</a:t>
            </a:fld>
            <a:endParaRPr lang="en-US"/>
          </a:p>
        </p:txBody>
      </p:sp>
      <p:sp>
        <p:nvSpPr>
          <p:cNvPr id="7" name="Date Placeholder 3"/>
          <p:cNvSpPr>
            <a:spLocks noGrp="1"/>
          </p:cNvSpPr>
          <p:nvPr>
            <p:ph type="dt" sz="half" idx="11"/>
          </p:nvPr>
        </p:nvSpPr>
        <p:spPr>
          <a:xfrm>
            <a:off x="609600" y="6356351"/>
            <a:ext cx="2844800" cy="365125"/>
          </a:xfrm>
          <a:prstGeom prst="rect">
            <a:avLst/>
          </a:prstGeom>
        </p:spPr>
        <p:txBody>
          <a:bodyPr anchor="ctr"/>
          <a:lstStyle>
            <a:lvl1pPr>
              <a:defRPr sz="1200">
                <a:solidFill>
                  <a:srgbClr val="898FBA"/>
                </a:solidFill>
              </a:defRPr>
            </a:lvl1pPr>
          </a:lstStyle>
          <a:p>
            <a:pPr>
              <a:defRPr/>
            </a:pPr>
            <a:fld id="{3C511716-8F66-47BE-90DD-4518144A7F66}" type="datetime1">
              <a:rPr lang="en-US" smtClean="0"/>
              <a:t>10/11/2022</a:t>
            </a:fld>
            <a:endParaRPr lang="en-US" dirty="0"/>
          </a:p>
        </p:txBody>
      </p:sp>
    </p:spTree>
    <p:extLst>
      <p:ext uri="{BB962C8B-B14F-4D97-AF65-F5344CB8AC3E}">
        <p14:creationId xmlns:p14="http://schemas.microsoft.com/office/powerpoint/2010/main" val="240558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DF27276-94DC-4709-A57E-4388CAB6B017}" type="slidenum">
              <a:rPr lang="en-US"/>
              <a:pPr>
                <a:defRPr/>
              </a:pPr>
              <a:t>‹#›</a:t>
            </a:fld>
            <a:endParaRPr lang="en-US" dirty="0"/>
          </a:p>
        </p:txBody>
      </p:sp>
      <p:sp>
        <p:nvSpPr>
          <p:cNvPr id="7" name="Date Placeholder 3"/>
          <p:cNvSpPr>
            <a:spLocks noGrp="1"/>
          </p:cNvSpPr>
          <p:nvPr>
            <p:ph type="dt" sz="half" idx="11"/>
          </p:nvPr>
        </p:nvSpPr>
        <p:spPr>
          <a:xfrm>
            <a:off x="609600" y="6356351"/>
            <a:ext cx="2844800" cy="365125"/>
          </a:xfrm>
          <a:prstGeom prst="rect">
            <a:avLst/>
          </a:prstGeom>
        </p:spPr>
        <p:txBody>
          <a:bodyPr anchor="ctr"/>
          <a:lstStyle>
            <a:lvl1pPr>
              <a:defRPr sz="1200">
                <a:solidFill>
                  <a:srgbClr val="898FBA"/>
                </a:solidFill>
              </a:defRPr>
            </a:lvl1pPr>
          </a:lstStyle>
          <a:p>
            <a:pPr>
              <a:defRPr/>
            </a:pPr>
            <a:fld id="{C438548B-63F6-4D17-A36F-FEB7E7D54384}" type="datetime1">
              <a:rPr lang="en-US" smtClean="0"/>
              <a:t>10/11/2022</a:t>
            </a:fld>
            <a:endParaRPr lang="en-US" dirty="0"/>
          </a:p>
        </p:txBody>
      </p:sp>
    </p:spTree>
    <p:extLst>
      <p:ext uri="{BB962C8B-B14F-4D97-AF65-F5344CB8AC3E}">
        <p14:creationId xmlns:p14="http://schemas.microsoft.com/office/powerpoint/2010/main" val="107370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4958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8400" y="609601"/>
            <a:ext cx="7315200" cy="38131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38400" y="50625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57B5306-24BB-4513-BC32-4D8608A662C5}" type="slidenum">
              <a:rPr lang="en-US"/>
              <a:pPr>
                <a:defRPr/>
              </a:pPr>
              <a:t>‹#›</a:t>
            </a:fld>
            <a:endParaRPr lang="en-US" dirty="0"/>
          </a:p>
        </p:txBody>
      </p:sp>
      <p:sp>
        <p:nvSpPr>
          <p:cNvPr id="7" name="Date Placeholder 3"/>
          <p:cNvSpPr>
            <a:spLocks noGrp="1"/>
          </p:cNvSpPr>
          <p:nvPr>
            <p:ph type="dt" sz="half" idx="11"/>
          </p:nvPr>
        </p:nvSpPr>
        <p:spPr>
          <a:xfrm>
            <a:off x="609600" y="6356351"/>
            <a:ext cx="2844800" cy="365125"/>
          </a:xfrm>
          <a:prstGeom prst="rect">
            <a:avLst/>
          </a:prstGeom>
        </p:spPr>
        <p:txBody>
          <a:bodyPr anchor="ctr"/>
          <a:lstStyle>
            <a:lvl1pPr>
              <a:defRPr sz="1200">
                <a:solidFill>
                  <a:srgbClr val="898FBA"/>
                </a:solidFill>
              </a:defRPr>
            </a:lvl1pPr>
          </a:lstStyle>
          <a:p>
            <a:pPr>
              <a:defRPr/>
            </a:pPr>
            <a:fld id="{99CC533D-4C71-47BC-B9E6-F62676F3C238}" type="datetime1">
              <a:rPr lang="en-US" smtClean="0"/>
              <a:t>10/11/2022</a:t>
            </a:fld>
            <a:endParaRPr lang="en-US" dirty="0"/>
          </a:p>
        </p:txBody>
      </p:sp>
    </p:spTree>
    <p:extLst>
      <p:ext uri="{BB962C8B-B14F-4D97-AF65-F5344CB8AC3E}">
        <p14:creationId xmlns:p14="http://schemas.microsoft.com/office/powerpoint/2010/main" val="165343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ECE1AB8-DAA3-440A-BD4B-2BB425B7149C}" type="slidenum">
              <a:rPr lang="en-US"/>
              <a:pPr>
                <a:defRPr/>
              </a:pPr>
              <a:t>‹#›</a:t>
            </a:fld>
            <a:endParaRPr lang="en-US" dirty="0"/>
          </a:p>
        </p:txBody>
      </p:sp>
      <p:sp>
        <p:nvSpPr>
          <p:cNvPr id="6" name="Date Placeholder 3"/>
          <p:cNvSpPr>
            <a:spLocks noGrp="1"/>
          </p:cNvSpPr>
          <p:nvPr>
            <p:ph type="dt" sz="half" idx="10"/>
          </p:nvPr>
        </p:nvSpPr>
        <p:spPr>
          <a:xfrm>
            <a:off x="609600" y="6356351"/>
            <a:ext cx="2844800" cy="365125"/>
          </a:xfrm>
          <a:prstGeom prst="rect">
            <a:avLst/>
          </a:prstGeom>
        </p:spPr>
        <p:txBody>
          <a:bodyPr anchor="ctr"/>
          <a:lstStyle>
            <a:lvl1pPr>
              <a:defRPr sz="1200">
                <a:solidFill>
                  <a:srgbClr val="898FBA"/>
                </a:solidFill>
              </a:defRPr>
            </a:lvl1pPr>
          </a:lstStyle>
          <a:p>
            <a:pPr>
              <a:defRPr/>
            </a:pPr>
            <a:fld id="{6600C6C5-2F09-4CD8-9F0B-FF2989A9A170}" type="datetime1">
              <a:rPr lang="en-US" smtClean="0"/>
              <a:t>10/11/2022</a:t>
            </a:fld>
            <a:endParaRPr lang="en-US" dirty="0"/>
          </a:p>
        </p:txBody>
      </p:sp>
    </p:spTree>
    <p:extLst>
      <p:ext uri="{BB962C8B-B14F-4D97-AF65-F5344CB8AC3E}">
        <p14:creationId xmlns:p14="http://schemas.microsoft.com/office/powerpoint/2010/main" val="309862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4186238"/>
            <a:ext cx="12192000" cy="1300162"/>
            <a:chOff x="699" y="4186106"/>
            <a:chExt cx="9144000" cy="1300294"/>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l="41389" t="39326"/>
            <a:stretch>
              <a:fillRect/>
            </a:stretch>
          </p:blipFill>
          <p:spPr bwMode="auto">
            <a:xfrm>
              <a:off x="699" y="4186106"/>
              <a:ext cx="53594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2">
              <a:extLst>
                <a:ext uri="{28A0092B-C50C-407E-A947-70E740481C1C}">
                  <a14:useLocalDpi xmlns:a14="http://schemas.microsoft.com/office/drawing/2010/main" val="0"/>
                </a:ext>
              </a:extLst>
            </a:blip>
            <a:srcRect l="-2" t="39326" r="58334"/>
            <a:stretch>
              <a:fillRect/>
            </a:stretch>
          </p:blipFill>
          <p:spPr bwMode="auto">
            <a:xfrm>
              <a:off x="5334699" y="4186106"/>
              <a:ext cx="38100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882475" y="685801"/>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930400" y="2362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fld id="{22E50E84-E608-49FC-894A-0FECC615FE50}" type="datetime1">
              <a:rPr lang="en-US" smtClean="0"/>
              <a:t>10/11/2022</a:t>
            </a:fld>
            <a:endParaRPr lang="en-US" dirty="0"/>
          </a:p>
        </p:txBody>
      </p:sp>
      <p:sp>
        <p:nvSpPr>
          <p:cNvPr id="9" name="Footer Placeholder 4"/>
          <p:cNvSpPr>
            <a:spLocks noGrp="1"/>
          </p:cNvSpPr>
          <p:nvPr>
            <p:ph type="ftr" sz="quarter" idx="11"/>
          </p:nvPr>
        </p:nvSpPr>
        <p:spPr/>
        <p:txBody>
          <a:bodyPr/>
          <a:lstStyle>
            <a:lvl1pPr>
              <a:defRPr smtClean="0"/>
            </a:lvl1pPr>
          </a:lstStyle>
          <a:p>
            <a:pPr>
              <a:defRPr/>
            </a:pPr>
            <a:r>
              <a:rPr lang="en-US"/>
              <a:t>www.nj.gov/bpu</a:t>
            </a:r>
          </a:p>
        </p:txBody>
      </p:sp>
      <p:sp>
        <p:nvSpPr>
          <p:cNvPr id="10" name="Slide Number Placeholder 5"/>
          <p:cNvSpPr>
            <a:spLocks noGrp="1"/>
          </p:cNvSpPr>
          <p:nvPr>
            <p:ph type="sldNum" sz="quarter" idx="12"/>
          </p:nvPr>
        </p:nvSpPr>
        <p:spPr/>
        <p:txBody>
          <a:bodyPr/>
          <a:lstStyle>
            <a:lvl1pPr>
              <a:defRPr/>
            </a:lvl1pPr>
          </a:lstStyle>
          <a:p>
            <a:pPr>
              <a:defRPr/>
            </a:pPr>
            <a:fld id="{0B14CC1D-7A16-4BFB-AEF2-2500911D3F2E}" type="slidenum">
              <a:rPr lang="en-US"/>
              <a:pPr>
                <a:defRPr/>
              </a:pPr>
              <a:t>‹#›</a:t>
            </a:fld>
            <a:endParaRPr lang="en-US"/>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4263" t="27330" r="6528" b="23997"/>
          <a:stretch/>
        </p:blipFill>
        <p:spPr>
          <a:xfrm>
            <a:off x="508001" y="5683631"/>
            <a:ext cx="4507364" cy="475488"/>
          </a:xfrm>
          <a:prstGeom prst="rect">
            <a:avLst/>
          </a:prstGeom>
        </p:spPr>
      </p:pic>
    </p:spTree>
    <p:extLst>
      <p:ext uri="{BB962C8B-B14F-4D97-AF65-F5344CB8AC3E}">
        <p14:creationId xmlns:p14="http://schemas.microsoft.com/office/powerpoint/2010/main" val="203128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16933" y="457201"/>
            <a:ext cx="12192000" cy="1300163"/>
            <a:chOff x="699" y="4186106"/>
            <a:chExt cx="9144000" cy="1300294"/>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l="41389" t="39326"/>
            <a:stretch>
              <a:fillRect/>
            </a:stretch>
          </p:blipFill>
          <p:spPr bwMode="auto">
            <a:xfrm>
              <a:off x="699" y="4186106"/>
              <a:ext cx="53594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2">
              <a:extLst>
                <a:ext uri="{28A0092B-C50C-407E-A947-70E740481C1C}">
                  <a14:useLocalDpi xmlns:a14="http://schemas.microsoft.com/office/drawing/2010/main" val="0"/>
                </a:ext>
              </a:extLst>
            </a:blip>
            <a:srcRect l="-2" t="39326" r="58334"/>
            <a:stretch>
              <a:fillRect/>
            </a:stretch>
          </p:blipFill>
          <p:spPr bwMode="auto">
            <a:xfrm>
              <a:off x="5334699" y="4186106"/>
              <a:ext cx="38100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914400" y="3786188"/>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14400" y="228600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10"/>
          </p:nvPr>
        </p:nvSpPr>
        <p:spPr/>
        <p:txBody>
          <a:bodyPr/>
          <a:lstStyle>
            <a:lvl1pPr>
              <a:defRPr/>
            </a:lvl1pPr>
          </a:lstStyle>
          <a:p>
            <a:pPr>
              <a:defRPr/>
            </a:pPr>
            <a:fld id="{F2D24DE0-AEE6-4714-8C7C-3F8C3AFDD52A}" type="datetime1">
              <a:rPr lang="en-US" smtClean="0"/>
              <a:t>10/11/2022</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a:t>www.nj.gov/bpu</a:t>
            </a:r>
          </a:p>
        </p:txBody>
      </p:sp>
      <p:sp>
        <p:nvSpPr>
          <p:cNvPr id="10" name="Slide Number Placeholder 5"/>
          <p:cNvSpPr>
            <a:spLocks noGrp="1"/>
          </p:cNvSpPr>
          <p:nvPr>
            <p:ph type="sldNum" sz="quarter" idx="12"/>
          </p:nvPr>
        </p:nvSpPr>
        <p:spPr/>
        <p:txBody>
          <a:bodyPr/>
          <a:lstStyle>
            <a:lvl1pPr>
              <a:defRPr/>
            </a:lvl1pPr>
          </a:lstStyle>
          <a:p>
            <a:pPr>
              <a:defRPr/>
            </a:pPr>
            <a:fld id="{BD5B8219-A66B-45BB-A158-9C3694CE90BB}" type="slidenum">
              <a:rPr lang="en-US"/>
              <a:pPr>
                <a:defRPr/>
              </a:pPr>
              <a:t>‹#›</a:t>
            </a:fld>
            <a:endParaRPr lang="en-US"/>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4263" t="27330" r="6528" b="23997"/>
          <a:stretch/>
        </p:blipFill>
        <p:spPr>
          <a:xfrm>
            <a:off x="508001" y="5791200"/>
            <a:ext cx="4507364" cy="475488"/>
          </a:xfrm>
          <a:prstGeom prst="rect">
            <a:avLst/>
          </a:prstGeom>
        </p:spPr>
      </p:pic>
    </p:spTree>
    <p:extLst>
      <p:ext uri="{BB962C8B-B14F-4D97-AF65-F5344CB8AC3E}">
        <p14:creationId xmlns:p14="http://schemas.microsoft.com/office/powerpoint/2010/main" val="215526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FFE3E393-60F6-4612-8FB5-4F3506215FC7}" type="slidenum">
              <a:rPr lang="en-US"/>
              <a:pPr>
                <a:defRPr/>
              </a:pPr>
              <a:t>‹#›</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extLst>
      <p:ext uri="{BB962C8B-B14F-4D97-AF65-F5344CB8AC3E}">
        <p14:creationId xmlns:p14="http://schemas.microsoft.com/office/powerpoint/2010/main" val="1288014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Arial" panose="020B0604020202020204" pitchFamily="34" charset="0"/>
                <a:cs typeface="Arial" panose="020B0604020202020204" pitchFamily="34" charset="0"/>
              </a:defRPr>
            </a:lvl1pPr>
          </a:lstStyle>
          <a:p>
            <a:pPr>
              <a:defRPr/>
            </a:pPr>
            <a:r>
              <a:rPr lang="en-US" dirty="0"/>
              <a:t>www.nj.gov/bpu</a:t>
            </a:r>
          </a:p>
        </p:txBody>
      </p:sp>
      <p:sp>
        <p:nvSpPr>
          <p:cNvPr id="7" name="Slide Number Placeholder 6"/>
          <p:cNvSpPr>
            <a:spLocks noGrp="1"/>
          </p:cNvSpPr>
          <p:nvPr>
            <p:ph type="sldNum" sz="quarter" idx="12"/>
          </p:nvPr>
        </p:nvSpPr>
        <p:spPr/>
        <p:txBody>
          <a:bodyPr/>
          <a:lstStyle>
            <a:lvl1pPr>
              <a:defRPr/>
            </a:lvl1pPr>
          </a:lstStyle>
          <a:p>
            <a:pPr>
              <a:defRPr/>
            </a:pPr>
            <a:fld id="{945B8AE8-448B-40DB-93C9-5B41454D516D}" type="slidenum">
              <a:rPr lang="en-US"/>
              <a:pPr>
                <a:defRPr/>
              </a:pPr>
              <a:t>‹#›</a:t>
            </a:fld>
            <a:endParaRPr lang="en-US"/>
          </a:p>
        </p:txBody>
      </p:sp>
    </p:spTree>
    <p:extLst>
      <p:ext uri="{BB962C8B-B14F-4D97-AF65-F5344CB8AC3E}">
        <p14:creationId xmlns:p14="http://schemas.microsoft.com/office/powerpoint/2010/main" val="348841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10210800" cy="1143000"/>
          </a:xfrm>
          <a:prstGeom prst="rect">
            <a:avLst/>
          </a:prstGeom>
        </p:spPr>
        <p:txBody>
          <a:bodyPr anchor="ctr"/>
          <a:lstStyle>
            <a:lvl1pPr algn="l">
              <a:defRPr/>
            </a:lvl1pPr>
          </a:lstStyle>
          <a:p>
            <a:r>
              <a:rPr lang="en-US" dirty="0"/>
              <a:t>Click to edit Master title style</a:t>
            </a:r>
          </a:p>
        </p:txBody>
      </p:sp>
      <p:sp>
        <p:nvSpPr>
          <p:cNvPr id="4" name="Content Placeholder 3"/>
          <p:cNvSpPr>
            <a:spLocks noGrp="1"/>
          </p:cNvSpPr>
          <p:nvPr>
            <p:ph sz="half" idx="2"/>
          </p:nvPr>
        </p:nvSpPr>
        <p:spPr>
          <a:xfrm>
            <a:off x="609600" y="1905000"/>
            <a:ext cx="5386917" cy="4865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7601" y="1905000"/>
            <a:ext cx="5389033" cy="4865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p:txBody>
          <a:bodyPr/>
          <a:lstStyle>
            <a:lvl1pPr>
              <a:defRPr/>
            </a:lvl1pPr>
          </a:lstStyle>
          <a:p>
            <a:pPr>
              <a:defRPr/>
            </a:pPr>
            <a:r>
              <a:rPr lang="en-US"/>
              <a:t>www.nj.gov/bpu</a:t>
            </a:r>
          </a:p>
        </p:txBody>
      </p:sp>
      <p:sp>
        <p:nvSpPr>
          <p:cNvPr id="8" name="Slide Number Placeholder 5"/>
          <p:cNvSpPr>
            <a:spLocks noGrp="1"/>
          </p:cNvSpPr>
          <p:nvPr>
            <p:ph type="sldNum" sz="quarter" idx="12"/>
          </p:nvPr>
        </p:nvSpPr>
        <p:spPr/>
        <p:txBody>
          <a:bodyPr/>
          <a:lstStyle>
            <a:lvl1pPr>
              <a:defRPr/>
            </a:lvl1pPr>
          </a:lstStyle>
          <a:p>
            <a:pPr>
              <a:defRPr/>
            </a:pPr>
            <a:fld id="{1395A5F1-E218-44E7-9417-0D837C4DDD66}" type="slidenum">
              <a:rPr lang="en-US"/>
              <a:pPr>
                <a:defRPr/>
              </a:pPr>
              <a:t>‹#›</a:t>
            </a:fld>
            <a:endParaRPr lang="en-US"/>
          </a:p>
        </p:txBody>
      </p:sp>
    </p:spTree>
    <p:extLst>
      <p:ext uri="{BB962C8B-B14F-4D97-AF65-F5344CB8AC3E}">
        <p14:creationId xmlns:p14="http://schemas.microsoft.com/office/powerpoint/2010/main" val="2619812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524000"/>
            <a:ext cx="4011084" cy="1130300"/>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283200" y="273051"/>
            <a:ext cx="6299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2743201"/>
            <a:ext cx="4011084" cy="3395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F3715B1-6467-4C62-96D0-57D4E60390BA}" type="slidenum">
              <a:rPr lang="en-US"/>
              <a:pPr>
                <a:defRPr/>
              </a:pPr>
              <a:t>‹#›</a:t>
            </a:fld>
            <a:endParaRPr lang="en-US"/>
          </a:p>
        </p:txBody>
      </p:sp>
      <p:sp>
        <p:nvSpPr>
          <p:cNvPr id="6" name="Footer Placeholder 4"/>
          <p:cNvSpPr>
            <a:spLocks noGrp="1"/>
          </p:cNvSpPr>
          <p:nvPr>
            <p:ph type="ftr" sz="quarter" idx="3"/>
          </p:nvPr>
        </p:nvSpPr>
        <p:spPr>
          <a:xfrm>
            <a:off x="4165600" y="6356351"/>
            <a:ext cx="38608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extLst>
      <p:ext uri="{BB962C8B-B14F-4D97-AF65-F5344CB8AC3E}">
        <p14:creationId xmlns:p14="http://schemas.microsoft.com/office/powerpoint/2010/main" val="61738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171" name="Picture 3" descr="C:\Users\peter.eatroff\Desktop\aCoverNoImg.png"/>
          <p:cNvPicPr>
            <a:picLocks noChangeAspect="1" noChangeArrowheads="1"/>
          </p:cNvPicPr>
          <p:nvPr userDrawn="1"/>
        </p:nvPicPr>
        <p:blipFill>
          <a:blip r:embed="rId2" cstate="print"/>
          <a:stretch>
            <a:fillRect/>
          </a:stretch>
        </p:blipFill>
        <p:spPr bwMode="auto">
          <a:xfrm>
            <a:off x="9287" y="0"/>
            <a:ext cx="121649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84717" y="748145"/>
            <a:ext cx="10363200" cy="1470025"/>
          </a:xfrm>
        </p:spPr>
        <p:txBody>
          <a:bodyPr anchor="b" anchorCtr="0"/>
          <a:lstStyle>
            <a:lvl1pPr>
              <a:lnSpc>
                <a:spcPct val="90000"/>
              </a:lnSpc>
              <a:defRPr sz="4000">
                <a:solidFill>
                  <a:schemeClr val="tx1"/>
                </a:solidFill>
              </a:defRPr>
            </a:lvl1pPr>
          </a:lstStyle>
          <a:p>
            <a:r>
              <a:rPr lang="en-US"/>
              <a:t>Click to edit Master</a:t>
            </a:r>
            <a:br>
              <a:rPr lang="en-US"/>
            </a:br>
            <a:r>
              <a:rPr lang="en-US"/>
              <a:t>title style</a:t>
            </a:r>
          </a:p>
        </p:txBody>
      </p:sp>
      <p:sp>
        <p:nvSpPr>
          <p:cNvPr id="3" name="Subtitle 2"/>
          <p:cNvSpPr>
            <a:spLocks noGrp="1"/>
          </p:cNvSpPr>
          <p:nvPr>
            <p:ph type="subTitle" idx="1"/>
          </p:nvPr>
        </p:nvSpPr>
        <p:spPr>
          <a:xfrm>
            <a:off x="484717" y="2217213"/>
            <a:ext cx="8534400" cy="448294"/>
          </a:xfrm>
        </p:spPr>
        <p:txBody>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userDrawn="1"/>
        </p:nvPicPr>
        <p:blipFill>
          <a:blip r:embed="rId3" cstate="print"/>
          <a:stretch>
            <a:fillRect/>
          </a:stretch>
        </p:blipFill>
        <p:spPr>
          <a:xfrm>
            <a:off x="9014420" y="6151419"/>
            <a:ext cx="2809461" cy="457200"/>
          </a:xfrm>
          <a:prstGeom prst="rect">
            <a:avLst/>
          </a:prstGeom>
        </p:spPr>
      </p:pic>
    </p:spTree>
    <p:extLst>
      <p:ext uri="{BB962C8B-B14F-4D97-AF65-F5344CB8AC3E}">
        <p14:creationId xmlns:p14="http://schemas.microsoft.com/office/powerpoint/2010/main" val="1527644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Image Title Slide">
    <p:spTree>
      <p:nvGrpSpPr>
        <p:cNvPr id="1" name=""/>
        <p:cNvGrpSpPr/>
        <p:nvPr/>
      </p:nvGrpSpPr>
      <p:grpSpPr>
        <a:xfrm>
          <a:off x="0" y="0"/>
          <a:ext cx="0" cy="0"/>
          <a:chOff x="0" y="0"/>
          <a:chExt cx="0" cy="0"/>
        </a:xfrm>
      </p:grpSpPr>
      <p:pic>
        <p:nvPicPr>
          <p:cNvPr id="6" name="Picture 5" descr="corner_image_lrg.jpg"/>
          <p:cNvPicPr>
            <a:picLocks noChangeAspect="1"/>
          </p:cNvPicPr>
          <p:nvPr userDrawn="1"/>
        </p:nvPicPr>
        <p:blipFill>
          <a:blip r:embed="rId2" cstate="print"/>
          <a:stretch>
            <a:fillRect/>
          </a:stretch>
        </p:blipFill>
        <p:spPr>
          <a:xfrm>
            <a:off x="1579281" y="1823756"/>
            <a:ext cx="10610275" cy="5065776"/>
          </a:xfrm>
          <a:prstGeom prst="rect">
            <a:avLst/>
          </a:prstGeom>
        </p:spPr>
      </p:pic>
      <p:sp>
        <p:nvSpPr>
          <p:cNvPr id="2" name="Title 1"/>
          <p:cNvSpPr>
            <a:spLocks noGrp="1"/>
          </p:cNvSpPr>
          <p:nvPr userDrawn="1">
            <p:ph type="ctrTitle" hasCustomPrompt="1"/>
          </p:nvPr>
        </p:nvSpPr>
        <p:spPr>
          <a:xfrm>
            <a:off x="484722" y="1163767"/>
            <a:ext cx="5708649" cy="1470025"/>
          </a:xfrm>
        </p:spPr>
        <p:txBody>
          <a:bodyPr anchor="t" anchorCtr="0"/>
          <a:lstStyle>
            <a:lvl1pPr>
              <a:lnSpc>
                <a:spcPct val="90000"/>
              </a:lnSpc>
              <a:defRPr sz="3200">
                <a:solidFill>
                  <a:schemeClr val="tx1"/>
                </a:solidFill>
              </a:defRPr>
            </a:lvl1pPr>
          </a:lstStyle>
          <a:p>
            <a:r>
              <a:rPr lang="en-US"/>
              <a:t>Click to edit Master</a:t>
            </a:r>
            <a:br>
              <a:rPr lang="en-US"/>
            </a:br>
            <a:r>
              <a:rPr lang="en-US"/>
              <a:t>title style</a:t>
            </a:r>
          </a:p>
        </p:txBody>
      </p:sp>
      <p:sp>
        <p:nvSpPr>
          <p:cNvPr id="3" name="Subtitle 2"/>
          <p:cNvSpPr>
            <a:spLocks noGrp="1"/>
          </p:cNvSpPr>
          <p:nvPr userDrawn="1">
            <p:ph type="subTitle" idx="1"/>
          </p:nvPr>
        </p:nvSpPr>
        <p:spPr>
          <a:xfrm>
            <a:off x="468887" y="2164279"/>
            <a:ext cx="3695396" cy="448294"/>
          </a:xfrm>
        </p:spPr>
        <p:txBody>
          <a:bodyPr/>
          <a:lstStyle>
            <a:lvl1pPr marL="0" indent="0" algn="l">
              <a:lnSpc>
                <a:spcPct val="90000"/>
              </a:lnSpc>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p:cNvPicPr>
            <a:picLocks noChangeAspect="1"/>
          </p:cNvPicPr>
          <p:nvPr userDrawn="1"/>
        </p:nvPicPr>
        <p:blipFill>
          <a:blip r:embed="rId3" cstate="print"/>
          <a:stretch>
            <a:fillRect/>
          </a:stretch>
        </p:blipFill>
        <p:spPr>
          <a:xfrm>
            <a:off x="492712" y="319088"/>
            <a:ext cx="2809461" cy="457200"/>
          </a:xfrm>
          <a:prstGeom prst="rect">
            <a:avLst/>
          </a:prstGeom>
        </p:spPr>
      </p:pic>
    </p:spTree>
    <p:extLst>
      <p:ext uri="{BB962C8B-B14F-4D97-AF65-F5344CB8AC3E}">
        <p14:creationId xmlns:p14="http://schemas.microsoft.com/office/powerpoint/2010/main" val="2400517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626165"/>
            <a:ext cx="12192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 name="Title 1"/>
          <p:cNvSpPr>
            <a:spLocks noGrp="1"/>
          </p:cNvSpPr>
          <p:nvPr>
            <p:ph type="title"/>
          </p:nvPr>
        </p:nvSpPr>
        <p:spPr>
          <a:xfrm>
            <a:off x="484717" y="1211263"/>
            <a:ext cx="11216216" cy="498784"/>
          </a:xfrm>
        </p:spPr>
        <p:txBody>
          <a:bodyPr/>
          <a:lstStyle>
            <a:lvl1pPr>
              <a:defRPr>
                <a:solidFill>
                  <a:schemeClr val="accent3"/>
                </a:solidFill>
              </a:defRPr>
            </a:lvl1pPr>
          </a:lstStyle>
          <a:p>
            <a:r>
              <a:rPr lang="en-US"/>
              <a:t>Click to edit Master title style</a:t>
            </a:r>
          </a:p>
        </p:txBody>
      </p:sp>
      <p:sp>
        <p:nvSpPr>
          <p:cNvPr id="3" name="Content Placeholder 2"/>
          <p:cNvSpPr>
            <a:spLocks noGrp="1"/>
          </p:cNvSpPr>
          <p:nvPr>
            <p:ph idx="1"/>
          </p:nvPr>
        </p:nvSpPr>
        <p:spPr>
          <a:xfrm>
            <a:off x="484717" y="2054232"/>
            <a:ext cx="11216216" cy="4348163"/>
          </a:xfrm>
        </p:spPr>
        <p:txBody>
          <a:bodyPr/>
          <a:lstStyle>
            <a:lvl1pPr>
              <a:spcBef>
                <a:spcPts val="600"/>
              </a:spcBef>
              <a:defRPr sz="2400"/>
            </a:lvl1pPr>
            <a:lvl2pPr marL="225425" indent="-225425">
              <a:defRPr sz="2400"/>
            </a:lvl2pPr>
            <a:lvl3pPr marL="461963" indent="-231775">
              <a:defRPr sz="2000"/>
            </a:lvl3pPr>
            <a:lvl4pPr marL="625475" indent="-171450">
              <a:defRPr/>
            </a:lvl4pPr>
            <a:lvl5pPr marL="739775" indent="-114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Tree>
    <p:extLst>
      <p:ext uri="{BB962C8B-B14F-4D97-AF65-F5344CB8AC3E}">
        <p14:creationId xmlns:p14="http://schemas.microsoft.com/office/powerpoint/2010/main" val="281025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8" name="Rectangle 7"/>
          <p:cNvSpPr/>
          <p:nvPr userDrawn="1"/>
        </p:nvSpPr>
        <p:spPr>
          <a:xfrm>
            <a:off x="0" y="626165"/>
            <a:ext cx="12192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 name="Title 1"/>
          <p:cNvSpPr>
            <a:spLocks noGrp="1"/>
          </p:cNvSpPr>
          <p:nvPr>
            <p:ph type="title"/>
          </p:nvPr>
        </p:nvSpPr>
        <p:spPr>
          <a:xfrm>
            <a:off x="484717" y="7"/>
            <a:ext cx="11216216" cy="728663"/>
          </a:xfrm>
        </p:spPr>
        <p:txBody>
          <a:bodyPr/>
          <a:lstStyle>
            <a:lvl1pPr>
              <a:defRPr>
                <a:solidFill>
                  <a:schemeClr val="accent3"/>
                </a:solidFill>
              </a:defRPr>
            </a:lvl1pPr>
          </a:lstStyle>
          <a:p>
            <a:r>
              <a:rPr lang="en-US"/>
              <a:t>Click to edit Master title style</a:t>
            </a:r>
          </a:p>
        </p:txBody>
      </p:sp>
      <p:sp>
        <p:nvSpPr>
          <p:cNvPr id="3" name="Content Placeholder 2"/>
          <p:cNvSpPr>
            <a:spLocks noGrp="1"/>
          </p:cNvSpPr>
          <p:nvPr>
            <p:ph idx="1"/>
          </p:nvPr>
        </p:nvSpPr>
        <p:spPr>
          <a:xfrm>
            <a:off x="484717" y="1003300"/>
            <a:ext cx="11216216" cy="5399088"/>
          </a:xfrm>
        </p:spPr>
        <p:txBody>
          <a:bodyPr/>
          <a:lstStyle>
            <a:lvl1pPr marL="1033463" indent="-1033463">
              <a:spcBef>
                <a:spcPts val="600"/>
              </a:spcBef>
              <a:tabLst>
                <a:tab pos="796925" algn="r"/>
                <a:tab pos="1033463" algn="l"/>
              </a:tabLst>
              <a:defRPr sz="1600"/>
            </a:lvl1pPr>
            <a:lvl2pPr marL="1258888" indent="-225425">
              <a:defRPr sz="1600"/>
            </a:lvl2pPr>
            <a:lvl3pPr marL="1423988" indent="-171450">
              <a:defRPr sz="1600"/>
            </a:lvl3pPr>
            <a:lvl4pPr marL="1606550" indent="-171450">
              <a:defRPr sz="1600"/>
            </a:lvl4pPr>
            <a:lvl5pPr marL="1709738" indent="-1143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Tree>
    <p:extLst>
      <p:ext uri="{BB962C8B-B14F-4D97-AF65-F5344CB8AC3E}">
        <p14:creationId xmlns:p14="http://schemas.microsoft.com/office/powerpoint/2010/main" val="1814428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p:cNvSpPr/>
          <p:nvPr userDrawn="1"/>
        </p:nvSpPr>
        <p:spPr>
          <a:xfrm>
            <a:off x="0" y="626165"/>
            <a:ext cx="12192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 name="Content Placeholder 2"/>
          <p:cNvSpPr>
            <a:spLocks noGrp="1"/>
          </p:cNvSpPr>
          <p:nvPr>
            <p:ph idx="1"/>
          </p:nvPr>
        </p:nvSpPr>
        <p:spPr>
          <a:xfrm>
            <a:off x="484717" y="2054232"/>
            <a:ext cx="11216216" cy="4348163"/>
          </a:xfrm>
        </p:spPr>
        <p:txBody>
          <a:bodyPr/>
          <a:lstStyle>
            <a:lvl1pPr>
              <a:spcBef>
                <a:spcPts val="600"/>
              </a:spcBef>
              <a:defRPr sz="2400"/>
            </a:lvl1pPr>
            <a:lvl2pPr marL="225425" indent="-225425">
              <a:defRPr sz="2400"/>
            </a:lvl2pPr>
            <a:lvl3pPr marL="457200" indent="-227013">
              <a:defRPr sz="2400"/>
            </a:lvl3pPr>
            <a:lvl4pPr marL="690563" indent="-231775">
              <a:defRPr sz="2400"/>
            </a:lvl4pPr>
            <a:lvl5pPr marL="914400" indent="-233363">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4071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defRPr>
                <a:solidFill>
                  <a:schemeClr val="accent3"/>
                </a:solidFill>
              </a:defRPr>
            </a:lvl1pPr>
          </a:lstStyle>
          <a:p>
            <a:r>
              <a:rPr lang="en-US"/>
              <a:t>Click to edit Master title style</a:t>
            </a:r>
          </a:p>
        </p:txBody>
      </p:sp>
      <p:sp>
        <p:nvSpPr>
          <p:cNvPr id="3" name="Content Placeholder 2"/>
          <p:cNvSpPr>
            <a:spLocks noGrp="1"/>
          </p:cNvSpPr>
          <p:nvPr>
            <p:ph idx="1"/>
          </p:nvPr>
        </p:nvSpPr>
        <p:spPr>
          <a:xfrm>
            <a:off x="484717" y="1003300"/>
            <a:ext cx="11216216"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Tree>
    <p:extLst>
      <p:ext uri="{BB962C8B-B14F-4D97-AF65-F5344CB8AC3E}">
        <p14:creationId xmlns:p14="http://schemas.microsoft.com/office/powerpoint/2010/main" val="1937426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4722" y="1003300"/>
            <a:ext cx="5490633"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srgbClr val="2372B9"/>
              </a:solidFill>
            </a:endParaRP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7" name="Content Placeholder 2"/>
          <p:cNvSpPr>
            <a:spLocks noGrp="1"/>
          </p:cNvSpPr>
          <p:nvPr>
            <p:ph idx="13"/>
          </p:nvPr>
        </p:nvSpPr>
        <p:spPr>
          <a:xfrm>
            <a:off x="6220888" y="1003300"/>
            <a:ext cx="5480049" cy="5399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95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 Quadra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4722" y="860916"/>
            <a:ext cx="5490633"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7" name="Content Placeholder 2"/>
          <p:cNvSpPr>
            <a:spLocks noGrp="1"/>
          </p:cNvSpPr>
          <p:nvPr>
            <p:ph idx="13"/>
          </p:nvPr>
        </p:nvSpPr>
        <p:spPr>
          <a:xfrm>
            <a:off x="6220888" y="860916"/>
            <a:ext cx="5480049"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6220889" y="1201446"/>
            <a:ext cx="5480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95306" y="1201446"/>
            <a:ext cx="5480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484722" y="3365574"/>
            <a:ext cx="5490633"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5"/>
          </p:nvPr>
        </p:nvSpPr>
        <p:spPr>
          <a:xfrm>
            <a:off x="6220888" y="3365574"/>
            <a:ext cx="5480049" cy="334963"/>
          </a:xfrm>
        </p:spPr>
        <p:txBody>
          <a:bodyPr anchor="b" anchorCtr="0"/>
          <a:lstStyle>
            <a:lvl1pPr>
              <a:defRPr lang="en-US" sz="1400" kern="1200" dirty="0" smtClean="0">
                <a:solidFill>
                  <a:schemeClr val="accent3"/>
                </a:solidFill>
                <a:latin typeface="+mj-lt"/>
                <a:ea typeface="+mn-ea"/>
                <a:cs typeface="+mn-cs"/>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6220889" y="3706107"/>
            <a:ext cx="5480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95306" y="3706107"/>
            <a:ext cx="5480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879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Tree>
    <p:extLst>
      <p:ext uri="{BB962C8B-B14F-4D97-AF65-F5344CB8AC3E}">
        <p14:creationId xmlns:p14="http://schemas.microsoft.com/office/powerpoint/2010/main" val="388833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10210800" cy="1143000"/>
          </a:xfrm>
          <a:prstGeom prst="rect">
            <a:avLst/>
          </a:prstGeom>
        </p:spPr>
        <p:txBody>
          <a:bodyPr anchor="ctr"/>
          <a:lstStyle>
            <a:lvl1pPr algn="l">
              <a:defRPr/>
            </a:lvl1pPr>
          </a:lstStyle>
          <a:p>
            <a:r>
              <a:rPr lang="en-US" dirty="0"/>
              <a:t>Click to edit Master title style</a:t>
            </a:r>
          </a:p>
        </p:txBody>
      </p:sp>
      <p:sp>
        <p:nvSpPr>
          <p:cNvPr id="4" name="Content Placeholder 3"/>
          <p:cNvSpPr>
            <a:spLocks noGrp="1"/>
          </p:cNvSpPr>
          <p:nvPr>
            <p:ph sz="half" idx="2"/>
          </p:nvPr>
        </p:nvSpPr>
        <p:spPr>
          <a:xfrm>
            <a:off x="609600" y="1905000"/>
            <a:ext cx="10972800" cy="4865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p:txBody>
          <a:bodyPr/>
          <a:lstStyle>
            <a:lvl1pPr>
              <a:defRPr/>
            </a:lvl1pPr>
          </a:lstStyle>
          <a:p>
            <a:pPr>
              <a:defRPr/>
            </a:pPr>
            <a:r>
              <a:rPr lang="en-US"/>
              <a:t>www.nj.gov/bpu</a:t>
            </a:r>
          </a:p>
        </p:txBody>
      </p:sp>
      <p:sp>
        <p:nvSpPr>
          <p:cNvPr id="8" name="Slide Number Placeholder 5"/>
          <p:cNvSpPr>
            <a:spLocks noGrp="1"/>
          </p:cNvSpPr>
          <p:nvPr>
            <p:ph type="sldNum" sz="quarter" idx="12"/>
          </p:nvPr>
        </p:nvSpPr>
        <p:spPr/>
        <p:txBody>
          <a:bodyPr/>
          <a:lstStyle>
            <a:lvl1pPr>
              <a:defRPr/>
            </a:lvl1pPr>
          </a:lstStyle>
          <a:p>
            <a:pPr>
              <a:defRPr/>
            </a:pPr>
            <a:fld id="{1395A5F1-E218-44E7-9417-0D837C4DDD66}" type="slidenum">
              <a:rPr lang="en-US"/>
              <a:pPr>
                <a:defRPr/>
              </a:pPr>
              <a:t>‹#›</a:t>
            </a:fld>
            <a:endParaRPr lang="en-US"/>
          </a:p>
        </p:txBody>
      </p:sp>
    </p:spTree>
    <p:extLst>
      <p:ext uri="{BB962C8B-B14F-4D97-AF65-F5344CB8AC3E}">
        <p14:creationId xmlns:p14="http://schemas.microsoft.com/office/powerpoint/2010/main" val="1946713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4" name="Text Placeholder 5"/>
          <p:cNvSpPr>
            <a:spLocks noGrp="1"/>
          </p:cNvSpPr>
          <p:nvPr>
            <p:ph type="body" sz="quarter" idx="17"/>
          </p:nvPr>
        </p:nvSpPr>
        <p:spPr>
          <a:xfrm>
            <a:off x="8783232" y="817873"/>
            <a:ext cx="2917701"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p:cNvSpPr>
            <a:spLocks noGrp="1"/>
          </p:cNvSpPr>
          <p:nvPr>
            <p:ph type="body" sz="quarter" idx="16"/>
          </p:nvPr>
        </p:nvSpPr>
        <p:spPr>
          <a:xfrm>
            <a:off x="6618816" y="817873"/>
            <a:ext cx="2917701"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5"/>
          </p:nvPr>
        </p:nvSpPr>
        <p:spPr>
          <a:xfrm>
            <a:off x="4454396" y="817873"/>
            <a:ext cx="2917701"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14"/>
          </p:nvPr>
        </p:nvSpPr>
        <p:spPr>
          <a:xfrm>
            <a:off x="2289980" y="817873"/>
            <a:ext cx="2917701" cy="840489"/>
          </a:xfrm>
          <a:prstGeom prst="homePlate">
            <a:avLst>
              <a:gd name="adj" fmla="val 38615"/>
            </a:avLst>
          </a:prstGeom>
          <a:solidFill>
            <a:schemeClr val="tx1"/>
          </a:solidFill>
          <a:ln w="19050">
            <a:solidFill>
              <a:schemeClr val="bg1"/>
            </a:solidFill>
          </a:ln>
        </p:spPr>
        <p:txBody>
          <a:bodyPr vert="horz" lIns="731520" tIns="91440" rIns="91440" bIns="91440" rtlCol="0" anchor="ctr" anchorCtr="0">
            <a:noAutofit/>
          </a:bodyPr>
          <a:lstStyle>
            <a:lvl1pPr>
              <a:defRPr lang="en-US" sz="1600" dirty="0" smtClean="0">
                <a:solidFill>
                  <a:schemeClr val="bg1"/>
                </a:solidFill>
                <a:latin typeface="+mj-lt"/>
              </a:defRPr>
            </a:lvl1pPr>
            <a:lvl2pPr>
              <a:defRPr lang="en-US" sz="1400" dirty="0" smtClean="0">
                <a:solidFill>
                  <a:schemeClr val="bg1"/>
                </a:solidFill>
              </a:defRPr>
            </a:lvl2pPr>
            <a:lvl3pPr>
              <a:defRPr lang="en-US" sz="1200" dirty="0" smtClean="0">
                <a:solidFill>
                  <a:schemeClr val="bg1"/>
                </a:solidFill>
              </a:defRPr>
            </a:lvl3pPr>
            <a:lvl4pPr>
              <a:defRPr lang="en-US" sz="1100" dirty="0" smtClean="0">
                <a:solidFill>
                  <a:schemeClr val="bg1"/>
                </a:solidFill>
              </a:defRPr>
            </a:lvl4pPr>
            <a:lvl5pPr>
              <a:defRPr lang="en-US" sz="105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6" name="Text Placeholder 5"/>
          <p:cNvSpPr>
            <a:spLocks noGrp="1"/>
          </p:cNvSpPr>
          <p:nvPr>
            <p:ph type="body" sz="quarter" idx="13"/>
          </p:nvPr>
        </p:nvSpPr>
        <p:spPr>
          <a:xfrm>
            <a:off x="484722" y="817873"/>
            <a:ext cx="2520751" cy="840489"/>
          </a:xfrm>
          <a:prstGeom prst="homePlate">
            <a:avLst>
              <a:gd name="adj" fmla="val 31025"/>
            </a:avLst>
          </a:prstGeom>
          <a:solidFill>
            <a:srgbClr val="2372B9"/>
          </a:solidFill>
          <a:ln w="19050">
            <a:solidFill>
              <a:schemeClr val="bg1"/>
            </a:solidFill>
          </a:ln>
        </p:spPr>
        <p:txBody>
          <a:bodyPr lIns="91440" tIns="91440" rIns="91440" bIns="91440" anchor="ctr" anchorCtr="0"/>
          <a:lstStyle>
            <a:lvl1pPr>
              <a:defRPr sz="1600">
                <a:solidFill>
                  <a:schemeClr val="bg1"/>
                </a:solidFill>
                <a:latin typeface="+mj-lt"/>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8"/>
          </p:nvPr>
        </p:nvSpPr>
        <p:spPr>
          <a:xfrm>
            <a:off x="484718" y="1780162"/>
            <a:ext cx="2089396"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5"/>
          <p:cNvSpPr>
            <a:spLocks noGrp="1"/>
          </p:cNvSpPr>
          <p:nvPr>
            <p:ph type="body" sz="quarter" idx="19"/>
          </p:nvPr>
        </p:nvSpPr>
        <p:spPr>
          <a:xfrm>
            <a:off x="2711983" y="1780162"/>
            <a:ext cx="2089396"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20"/>
          </p:nvPr>
        </p:nvSpPr>
        <p:spPr>
          <a:xfrm>
            <a:off x="4939243" y="1780162"/>
            <a:ext cx="2089396"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5"/>
          <p:cNvSpPr>
            <a:spLocks noGrp="1"/>
          </p:cNvSpPr>
          <p:nvPr>
            <p:ph type="body" sz="quarter" idx="21"/>
          </p:nvPr>
        </p:nvSpPr>
        <p:spPr>
          <a:xfrm>
            <a:off x="7166507" y="1780162"/>
            <a:ext cx="2089396"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p:cNvSpPr>
            <a:spLocks noGrp="1"/>
          </p:cNvSpPr>
          <p:nvPr>
            <p:ph type="body" sz="quarter" idx="22"/>
          </p:nvPr>
        </p:nvSpPr>
        <p:spPr>
          <a:xfrm>
            <a:off x="9393767" y="1780162"/>
            <a:ext cx="2089396" cy="4298376"/>
          </a:xfrm>
        </p:spPr>
        <p:txBody>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2333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Rectangle 6"/>
          <p:cNvSpPr/>
          <p:nvPr userDrawn="1"/>
        </p:nvSpPr>
        <p:spPr>
          <a:xfrm>
            <a:off x="0" y="626165"/>
            <a:ext cx="12192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2ED86176-D6A4-43D8-BE13-F18245AD9D39}" type="slidenum">
              <a:rPr lang="en-US" smtClean="0">
                <a:solidFill>
                  <a:srgbClr val="2372B9"/>
                </a:solidFill>
              </a:rPr>
              <a:pPr/>
              <a:t>‹#›</a:t>
            </a:fld>
            <a:endParaRPr lang="en-US" dirty="0">
              <a:solidFill>
                <a:srgbClr val="2372B9"/>
              </a:solidFill>
            </a:endParaRPr>
          </a:p>
        </p:txBody>
      </p:sp>
      <p:sp>
        <p:nvSpPr>
          <p:cNvPr id="8" name="Picture Placeholder 7"/>
          <p:cNvSpPr>
            <a:spLocks noGrp="1"/>
          </p:cNvSpPr>
          <p:nvPr>
            <p:ph type="pic" sz="quarter" idx="13"/>
          </p:nvPr>
        </p:nvSpPr>
        <p:spPr>
          <a:xfrm>
            <a:off x="1" y="0"/>
            <a:ext cx="12192000" cy="6402388"/>
          </a:xfrm>
        </p:spPr>
        <p:txBody>
          <a:bodyPr/>
          <a:lstStyle/>
          <a:p>
            <a:r>
              <a:rPr lang="en-US" dirty="0"/>
              <a:t>Click icon to add picture</a:t>
            </a:r>
          </a:p>
        </p:txBody>
      </p:sp>
    </p:spTree>
    <p:extLst>
      <p:ext uri="{BB962C8B-B14F-4D97-AF65-F5344CB8AC3E}">
        <p14:creationId xmlns:p14="http://schemas.microsoft.com/office/powerpoint/2010/main" val="7193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in Title Slide">
    <p:bg>
      <p:bgPr>
        <a:solidFill>
          <a:srgbClr val="002B5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Brattle</a:t>
            </a:r>
          </a:p>
        </p:txBody>
      </p:sp>
      <p:sp>
        <p:nvSpPr>
          <p:cNvPr id="4" name="Slide Number Placeholder 3"/>
          <p:cNvSpPr>
            <a:spLocks noGrp="1"/>
          </p:cNvSpPr>
          <p:nvPr>
            <p:ph type="sldNum" sz="quarter" idx="11"/>
          </p:nvPr>
        </p:nvSpPr>
        <p:spPr/>
        <p:txBody>
          <a:bodyPr/>
          <a:lstStyle>
            <a:lvl1pPr>
              <a:defRPr>
                <a:solidFill>
                  <a:schemeClr val="tx1">
                    <a:lumMod val="50000"/>
                    <a:lumOff val="50000"/>
                  </a:schemeClr>
                </a:solidFill>
              </a:defRPr>
            </a:lvl1pPr>
          </a:lstStyle>
          <a:p>
            <a:fld id="{590DAB12-68F0-43F3-9CAA-0DFBA7404834}" type="slidenum">
              <a:rPr lang="en-US" smtClean="0"/>
              <a:pPr/>
              <a:t>‹#›</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802" b="8010"/>
          <a:stretch/>
        </p:blipFill>
        <p:spPr>
          <a:xfrm>
            <a:off x="0" y="2"/>
            <a:ext cx="12192000" cy="6841067"/>
          </a:xfrm>
          <a:prstGeom prst="rect">
            <a:avLst/>
          </a:prstGeom>
        </p:spPr>
      </p:pic>
      <p:cxnSp>
        <p:nvCxnSpPr>
          <p:cNvPr id="8" name="Straight Connector 7"/>
          <p:cNvCxnSpPr/>
          <p:nvPr userDrawn="1"/>
        </p:nvCxnSpPr>
        <p:spPr>
          <a:xfrm>
            <a:off x="610136" y="3858796"/>
            <a:ext cx="1812897" cy="0"/>
          </a:xfrm>
          <a:prstGeom prst="line">
            <a:avLst/>
          </a:prstGeom>
          <a:ln w="25400">
            <a:solidFill>
              <a:srgbClr val="DEDEDE"/>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hasCustomPrompt="1"/>
          </p:nvPr>
        </p:nvSpPr>
        <p:spPr>
          <a:xfrm>
            <a:off x="609600" y="511278"/>
            <a:ext cx="10972800" cy="3347222"/>
          </a:xfrm>
        </p:spPr>
        <p:txBody>
          <a:bodyPr lIns="0" bIns="457200" anchor="b">
            <a:normAutofit/>
          </a:bodyPr>
          <a:lstStyle>
            <a:lvl1pPr>
              <a:lnSpc>
                <a:spcPct val="90000"/>
              </a:lnSpc>
              <a:defRPr sz="4500" b="1">
                <a:solidFill>
                  <a:schemeClr val="bg1"/>
                </a:solidFill>
                <a:latin typeface="+mj-lt"/>
              </a:defRPr>
            </a:lvl1pPr>
            <a:lvl2pPr>
              <a:defRPr b="1">
                <a:solidFill>
                  <a:schemeClr val="bg1"/>
                </a:solidFill>
                <a:latin typeface="+mj-lt"/>
              </a:defRPr>
            </a:lvl2pPr>
            <a:lvl3pPr>
              <a:defRPr b="1">
                <a:solidFill>
                  <a:schemeClr val="bg1"/>
                </a:solidFill>
                <a:latin typeface="+mj-lt"/>
              </a:defRPr>
            </a:lvl3pPr>
            <a:lvl4pPr>
              <a:defRPr b="1">
                <a:solidFill>
                  <a:schemeClr val="bg1"/>
                </a:solidFill>
                <a:latin typeface="+mj-lt"/>
              </a:defRPr>
            </a:lvl4pPr>
            <a:lvl5pPr>
              <a:defRPr b="1">
                <a:solidFill>
                  <a:schemeClr val="bg1"/>
                </a:solidFill>
                <a:latin typeface="+mj-lt"/>
              </a:defRPr>
            </a:lvl5pPr>
          </a:lstStyle>
          <a:p>
            <a:pPr lvl="0"/>
            <a:r>
              <a:rPr lang="en-US"/>
              <a:t>Presentation Title</a:t>
            </a:r>
          </a:p>
        </p:txBody>
      </p:sp>
      <p:sp>
        <p:nvSpPr>
          <p:cNvPr id="6" name="Text Placeholder 5"/>
          <p:cNvSpPr>
            <a:spLocks noGrp="1"/>
          </p:cNvSpPr>
          <p:nvPr>
            <p:ph type="body" sz="quarter" idx="20" hasCustomPrompt="1"/>
          </p:nvPr>
        </p:nvSpPr>
        <p:spPr>
          <a:xfrm>
            <a:off x="608922" y="3858501"/>
            <a:ext cx="7924121" cy="694645"/>
          </a:xfrm>
        </p:spPr>
        <p:txBody>
          <a:bodyPr lIns="0" tIns="274320">
            <a:noAutofit/>
          </a:bodyPr>
          <a:lstStyle>
            <a:lvl1pPr>
              <a:defRPr sz="1350" b="1">
                <a:solidFill>
                  <a:schemeClr val="bg1"/>
                </a:solidFill>
                <a:latin typeface="Calibri" panose="020F0502020204030204" pitchFamily="34" charset="0"/>
                <a:cs typeface="Calibri" panose="020F0502020204030204" pitchFamily="34" charset="0"/>
              </a:defRPr>
            </a:lvl1pPr>
          </a:lstStyle>
          <a:p>
            <a:pPr lvl="0"/>
            <a:r>
              <a:rPr lang="en-US"/>
              <a:t>June 3, 2020</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9400" y="5891316"/>
            <a:ext cx="1143000" cy="316401"/>
          </a:xfrm>
          <a:prstGeom prst="rect">
            <a:avLst/>
          </a:prstGeom>
        </p:spPr>
      </p:pic>
      <p:sp>
        <p:nvSpPr>
          <p:cNvPr id="7" name="Text Placeholder 6"/>
          <p:cNvSpPr>
            <a:spLocks noGrp="1"/>
          </p:cNvSpPr>
          <p:nvPr>
            <p:ph type="body" sz="quarter" idx="23" hasCustomPrompt="1"/>
          </p:nvPr>
        </p:nvSpPr>
        <p:spPr>
          <a:xfrm>
            <a:off x="609600" y="4697415"/>
            <a:ext cx="3657600" cy="422275"/>
          </a:xfrm>
        </p:spPr>
        <p:txBody>
          <a:bodyPr tIns="91440">
            <a:noAutofit/>
          </a:bodyPr>
          <a:lstStyle>
            <a:lvl1pPr>
              <a:defRPr sz="1200" b="1" i="0" cap="all" spc="38" baseline="0">
                <a:solidFill>
                  <a:schemeClr val="accent2"/>
                </a:solidFill>
                <a:latin typeface="Calibri" panose="020F0502020204030204" pitchFamily="34" charset="0"/>
                <a:cs typeface="Calibri" panose="020F0502020204030204" pitchFamily="34" charset="0"/>
              </a:defRPr>
            </a:lvl1pPr>
          </a:lstStyle>
          <a:p>
            <a:pPr lvl="0"/>
            <a:r>
              <a:rPr lang="en-US"/>
              <a:t>Presented by</a:t>
            </a:r>
          </a:p>
        </p:txBody>
      </p:sp>
      <p:sp>
        <p:nvSpPr>
          <p:cNvPr id="17" name="Text Placeholder 6"/>
          <p:cNvSpPr>
            <a:spLocks noGrp="1"/>
          </p:cNvSpPr>
          <p:nvPr>
            <p:ph type="body" sz="quarter" idx="24" hasCustomPrompt="1"/>
          </p:nvPr>
        </p:nvSpPr>
        <p:spPr>
          <a:xfrm>
            <a:off x="4875443" y="4697415"/>
            <a:ext cx="3657600" cy="422275"/>
          </a:xfrm>
        </p:spPr>
        <p:txBody>
          <a:bodyPr tIns="91440">
            <a:noAutofit/>
          </a:bodyPr>
          <a:lstStyle>
            <a:lvl1pPr>
              <a:defRPr sz="1200" b="1" i="0" cap="all" spc="38" baseline="0">
                <a:solidFill>
                  <a:schemeClr val="accent2"/>
                </a:solidFill>
                <a:latin typeface="Calibri" panose="020F0502020204030204" pitchFamily="34" charset="0"/>
                <a:cs typeface="Calibri" panose="020F0502020204030204" pitchFamily="34" charset="0"/>
              </a:defRPr>
            </a:lvl1pPr>
          </a:lstStyle>
          <a:p>
            <a:pPr lvl="0"/>
            <a:r>
              <a:rPr lang="en-US"/>
              <a:t>Presented For</a:t>
            </a:r>
          </a:p>
        </p:txBody>
      </p:sp>
      <p:sp>
        <p:nvSpPr>
          <p:cNvPr id="18" name="Text Placeholder 17"/>
          <p:cNvSpPr>
            <a:spLocks noGrp="1"/>
          </p:cNvSpPr>
          <p:nvPr>
            <p:ph type="body" sz="quarter" idx="25"/>
          </p:nvPr>
        </p:nvSpPr>
        <p:spPr>
          <a:xfrm>
            <a:off x="609600" y="5189538"/>
            <a:ext cx="3657600" cy="982662"/>
          </a:xfrm>
        </p:spPr>
        <p:txBody>
          <a:bodyPr tIns="0">
            <a:normAutofit/>
          </a:bodyPr>
          <a:lstStyle>
            <a:lvl1pPr>
              <a:defRPr sz="165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20" name="Text Placeholder 17"/>
          <p:cNvSpPr>
            <a:spLocks noGrp="1"/>
          </p:cNvSpPr>
          <p:nvPr>
            <p:ph type="body" sz="quarter" idx="26"/>
          </p:nvPr>
        </p:nvSpPr>
        <p:spPr>
          <a:xfrm>
            <a:off x="4875443" y="5189538"/>
            <a:ext cx="3647768" cy="982662"/>
          </a:xfrm>
        </p:spPr>
        <p:txBody>
          <a:bodyPr tIns="0">
            <a:normAutofit/>
          </a:bodyPr>
          <a:lstStyle>
            <a:lvl1pPr>
              <a:defRPr sz="1650">
                <a:solidFill>
                  <a:schemeClr val="bg1"/>
                </a:solidFill>
                <a:latin typeface="Calibri" panose="020F0502020204030204" pitchFamily="34" charset="0"/>
                <a:cs typeface="Calibri" panose="020F0502020204030204" pitchFamily="34" charset="0"/>
              </a:defRPr>
            </a:lvl1pPr>
          </a:lstStyle>
          <a:p>
            <a:pPr lvl="0"/>
            <a:r>
              <a:rPr lang="en-US"/>
              <a:t>Edit Master text styles</a:t>
            </a:r>
          </a:p>
        </p:txBody>
      </p:sp>
    </p:spTree>
    <p:extLst>
      <p:ext uri="{BB962C8B-B14F-4D97-AF65-F5344CB8AC3E}">
        <p14:creationId xmlns:p14="http://schemas.microsoft.com/office/powerpoint/2010/main" val="3240912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Divider Slid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1600201"/>
            <a:ext cx="10972800" cy="750205"/>
          </a:xfrm>
        </p:spPr>
        <p:txBody>
          <a:bodyPr anchor="t">
            <a:spAutoFit/>
          </a:bodyPr>
          <a:lstStyle>
            <a:lvl1pPr>
              <a:lnSpc>
                <a:spcPct val="90000"/>
              </a:lnSpc>
              <a:defRPr sz="3750">
                <a:solidFill>
                  <a:schemeClr val="bg1"/>
                </a:solidFill>
              </a:defRPr>
            </a:lvl1pPr>
          </a:lstStyle>
          <a:p>
            <a:r>
              <a:rPr lang="en-US"/>
              <a:t>Click to edit Master title style</a:t>
            </a:r>
          </a:p>
        </p:txBody>
      </p:sp>
      <p:sp>
        <p:nvSpPr>
          <p:cNvPr id="8" name="Footer Placeholder 7"/>
          <p:cNvSpPr>
            <a:spLocks noGrp="1"/>
          </p:cNvSpPr>
          <p:nvPr>
            <p:ph type="ftr" sz="quarter" idx="10"/>
          </p:nvPr>
        </p:nvSpPr>
        <p:spPr>
          <a:xfrm>
            <a:off x="609600" y="6280229"/>
            <a:ext cx="9388509" cy="338554"/>
          </a:xfrm>
        </p:spPr>
        <p:txBody>
          <a:bodyPr/>
          <a:lstStyle>
            <a:lvl1pPr>
              <a:defRPr>
                <a:solidFill>
                  <a:schemeClr val="tx1">
                    <a:lumMod val="25000"/>
                    <a:lumOff val="75000"/>
                  </a:schemeClr>
                </a:solidFill>
              </a:defRPr>
            </a:lvl1pPr>
          </a:lstStyle>
          <a:p>
            <a:r>
              <a:rPr lang="en-US"/>
              <a:t>Privileged and Confidential. Prepared at the Request of Counsel.</a:t>
            </a:r>
          </a:p>
          <a:p>
            <a:endParaRPr lang="en-US"/>
          </a:p>
        </p:txBody>
      </p:sp>
      <p:sp>
        <p:nvSpPr>
          <p:cNvPr id="9" name="Slide Number Placeholder 8"/>
          <p:cNvSpPr>
            <a:spLocks noGrp="1"/>
          </p:cNvSpPr>
          <p:nvPr>
            <p:ph type="sldNum" sz="quarter" idx="11"/>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62437454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1"/>
            <a:ext cx="10972800" cy="750205"/>
          </a:xfrm>
        </p:spPr>
        <p:txBody>
          <a:bodyPr wrap="square" anchor="t">
            <a:spAutoFit/>
          </a:bodyPr>
          <a:lstStyle>
            <a:lvl1pPr>
              <a:lnSpc>
                <a:spcPct val="90000"/>
              </a:lnSpc>
              <a:defRPr sz="3750"/>
            </a:lvl1pPr>
          </a:lstStyle>
          <a:p>
            <a:r>
              <a:rPr lang="en-US"/>
              <a:t>Click to edit Master title style</a:t>
            </a:r>
          </a:p>
        </p:txBody>
      </p:sp>
      <p:cxnSp>
        <p:nvCxnSpPr>
          <p:cNvPr id="6" name="Straight Connector 5"/>
          <p:cNvCxnSpPr/>
          <p:nvPr userDrawn="1"/>
        </p:nvCxnSpPr>
        <p:spPr>
          <a:xfrm>
            <a:off x="601335" y="1135248"/>
            <a:ext cx="10972800" cy="0"/>
          </a:xfrm>
          <a:prstGeom prst="line">
            <a:avLst/>
          </a:prstGeom>
          <a:ln w="25400">
            <a:solidFill>
              <a:srgbClr val="108BAC"/>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endParaRPr lang="en-US"/>
          </a:p>
        </p:txBody>
      </p:sp>
      <p:sp>
        <p:nvSpPr>
          <p:cNvPr id="11" name="Slide Number Placeholder 10"/>
          <p:cNvSpPr>
            <a:spLocks noGrp="1"/>
          </p:cNvSpPr>
          <p:nvPr>
            <p:ph type="sldNum" sz="quarter" idx="11"/>
          </p:nvPr>
        </p:nvSpPr>
        <p:spPr/>
        <p:txBody>
          <a:bodyPr/>
          <a:lstStyle/>
          <a:p>
            <a:r>
              <a:rPr lang="en-US" b="0"/>
              <a:t>Brattle.com | </a:t>
            </a:r>
            <a:fld id="{590DAB12-68F0-43F3-9CAA-0DFBA7404834}" type="slidenum">
              <a:rPr lang="en-US" smtClean="0"/>
              <a:pPr/>
              <a:t>‹#›</a:t>
            </a:fld>
            <a:endParaRPr lang="en-US"/>
          </a:p>
        </p:txBody>
      </p:sp>
    </p:spTree>
    <p:extLst>
      <p:ext uri="{BB962C8B-B14F-4D97-AF65-F5344CB8AC3E}">
        <p14:creationId xmlns:p14="http://schemas.microsoft.com/office/powerpoint/2010/main" val="43205352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Text Slide with pattern">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985033"/>
            <a:ext cx="10972800" cy="615168"/>
          </a:xfrm>
        </p:spPr>
        <p:txBody>
          <a:bodyPr>
            <a:spAutoFit/>
          </a:bodyPr>
          <a:lstStyle>
            <a:lvl1pPr>
              <a:lnSpc>
                <a:spcPct val="90000"/>
              </a:lnSpc>
              <a:defRPr>
                <a:solidFill>
                  <a:schemeClr val="bg1"/>
                </a:solidFill>
              </a:defRPr>
            </a:lvl1pPr>
          </a:lstStyle>
          <a:p>
            <a:r>
              <a:rPr lang="en-US"/>
              <a:t>Click to edit Master title style</a:t>
            </a:r>
          </a:p>
        </p:txBody>
      </p:sp>
      <p:sp>
        <p:nvSpPr>
          <p:cNvPr id="8" name="Footer Placeholder 7"/>
          <p:cNvSpPr>
            <a:spLocks noGrp="1"/>
          </p:cNvSpPr>
          <p:nvPr>
            <p:ph type="ftr" sz="quarter" idx="10"/>
          </p:nvPr>
        </p:nvSpPr>
        <p:spPr>
          <a:xfrm>
            <a:off x="609600" y="6280229"/>
            <a:ext cx="9388509" cy="338554"/>
          </a:xfrm>
        </p:spPr>
        <p:txBody>
          <a:bodyPr/>
          <a:lstStyle>
            <a:lvl1pPr>
              <a:defRPr>
                <a:solidFill>
                  <a:schemeClr val="tx1">
                    <a:lumMod val="25000"/>
                    <a:lumOff val="75000"/>
                  </a:schemeClr>
                </a:solidFill>
              </a:defRPr>
            </a:lvl1pPr>
          </a:lstStyle>
          <a:p>
            <a:r>
              <a:rPr lang="en-US"/>
              <a:t>Privileged and Confidential. Prepared at the Request of Counsel.</a:t>
            </a:r>
          </a:p>
        </p:txBody>
      </p:sp>
      <p:sp>
        <p:nvSpPr>
          <p:cNvPr id="9" name="Slide Number Placeholder 8"/>
          <p:cNvSpPr>
            <a:spLocks noGrp="1"/>
          </p:cNvSpPr>
          <p:nvPr>
            <p:ph type="sldNum" sz="quarter" idx="11"/>
          </p:nvPr>
        </p:nvSpPr>
        <p:spPr/>
        <p:txBody>
          <a:bodyPr/>
          <a:lstStyle>
            <a:lvl1pPr>
              <a:defRPr>
                <a:solidFill>
                  <a:schemeClr val="tx1">
                    <a:lumMod val="10000"/>
                    <a:lumOff val="90000"/>
                  </a:schemeClr>
                </a:solidFill>
              </a:defRPr>
            </a:lvl1pPr>
          </a:lstStyle>
          <a:p>
            <a:r>
              <a:rPr lang="en-US" b="0"/>
              <a:t>Brattle.com | </a:t>
            </a:r>
            <a:fld id="{590DAB12-68F0-43F3-9CAA-0DFBA7404834}" type="slidenum">
              <a:rPr lang="en-US" smtClean="0"/>
              <a:pPr/>
              <a:t>‹#›</a:t>
            </a:fld>
            <a:endParaRPr lang="en-US"/>
          </a:p>
        </p:txBody>
      </p:sp>
      <p:sp>
        <p:nvSpPr>
          <p:cNvPr id="11" name="Text Placeholder 10"/>
          <p:cNvSpPr>
            <a:spLocks noGrp="1"/>
          </p:cNvSpPr>
          <p:nvPr>
            <p:ph type="body" sz="quarter" idx="12"/>
          </p:nvPr>
        </p:nvSpPr>
        <p:spPr>
          <a:xfrm>
            <a:off x="609600" y="1600200"/>
            <a:ext cx="10972800" cy="4572000"/>
          </a:xfrm>
          <a:prstGeom prst="rect">
            <a:avLst/>
          </a:prstGeom>
        </p:spPr>
        <p:txBody>
          <a:bodyPr/>
          <a:lstStyle>
            <a:lvl1pPr>
              <a:defRPr>
                <a:solidFill>
                  <a:schemeClr val="bg1"/>
                </a:solidFill>
              </a:defRPr>
            </a:lvl1pPr>
            <a:lvl2pPr>
              <a:buClr>
                <a:schemeClr val="accent2"/>
              </a:buClr>
              <a:defRPr>
                <a:solidFill>
                  <a:schemeClr val="bg1"/>
                </a:solidFill>
              </a:defRPr>
            </a:lvl2pPr>
            <a:lvl3pPr>
              <a:buClr>
                <a:schemeClr val="tx1">
                  <a:lumMod val="10000"/>
                  <a:lumOff val="90000"/>
                </a:schemeClr>
              </a:buClr>
              <a:defRPr>
                <a:solidFill>
                  <a:schemeClr val="bg1"/>
                </a:solidFill>
              </a:defRPr>
            </a:lvl3pPr>
            <a:lvl4pPr>
              <a:buClr>
                <a:schemeClr val="accent2">
                  <a:lumMod val="60000"/>
                  <a:lumOff val="40000"/>
                </a:schemeClr>
              </a:buClr>
              <a:defRPr>
                <a:solidFill>
                  <a:schemeClr val="bg1"/>
                </a:solidFill>
              </a:defRPr>
            </a:lvl4pPr>
            <a:lvl5pPr>
              <a:defRPr>
                <a:solidFill>
                  <a:schemeClr val="accent2"/>
                </a:solidFill>
              </a:defRPr>
            </a:lvl5pPr>
            <a:lvl6pPr>
              <a:buClr>
                <a:schemeClr val="tx1">
                  <a:lumMod val="10000"/>
                  <a:lumOff val="90000"/>
                </a:schemeClr>
              </a:buClr>
              <a:defRPr>
                <a:solidFill>
                  <a:schemeClr val="bg1"/>
                </a:solidFill>
              </a:defRPr>
            </a:lvl6pPr>
            <a:lvl7pPr>
              <a:buClr>
                <a:schemeClr val="accent2">
                  <a:lumMod val="60000"/>
                  <a:lumOff val="40000"/>
                </a:schemeClr>
              </a:buClr>
              <a:defRPr baseline="0">
                <a:solidFill>
                  <a:schemeClr val="bg1"/>
                </a:solidFill>
              </a:defRPr>
            </a:lvl7pPr>
            <a:lvl8pPr>
              <a:defRPr>
                <a:solidFill>
                  <a:schemeClr val="bg1"/>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3" hasCustomPrompt="1"/>
          </p:nvPr>
        </p:nvSpPr>
        <p:spPr>
          <a:xfrm>
            <a:off x="609600" y="349092"/>
            <a:ext cx="10972800" cy="507831"/>
          </a:xfrm>
        </p:spPr>
        <p:txBody>
          <a:bodyPr wrap="square" bIns="45720" anchor="b" anchorCtr="0">
            <a:spAutoFit/>
          </a:bodyPr>
          <a:lstStyle>
            <a:lvl1pPr>
              <a:defRPr sz="1200" b="1" i="0" cap="all" spc="75"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a:t>Section title</a:t>
            </a:r>
          </a:p>
        </p:txBody>
      </p:sp>
      <p:pic>
        <p:nvPicPr>
          <p:cNvPr id="35" name="Picture 34"/>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68000"/>
                    </a14:imgEffect>
                    <a14:imgEffect>
                      <a14:brightnessContrast bright="29000" contrast="-50000"/>
                    </a14:imgEffect>
                  </a14:imgLayer>
                </a14:imgProps>
              </a:ext>
              <a:ext uri="{28A0092B-C50C-407E-A947-70E740481C1C}">
                <a14:useLocalDpi xmlns:a14="http://schemas.microsoft.com/office/drawing/2010/main" val="0"/>
              </a:ext>
            </a:extLst>
          </a:blip>
          <a:stretch>
            <a:fillRect/>
          </a:stretch>
        </p:blipFill>
        <p:spPr>
          <a:xfrm flipH="1">
            <a:off x="6515101" y="0"/>
            <a:ext cx="5676900" cy="3193256"/>
          </a:xfrm>
          <a:prstGeom prst="rect">
            <a:avLst/>
          </a:prstGeom>
        </p:spPr>
      </p:pic>
    </p:spTree>
    <p:extLst>
      <p:ext uri="{BB962C8B-B14F-4D97-AF65-F5344CB8AC3E}">
        <p14:creationId xmlns:p14="http://schemas.microsoft.com/office/powerpoint/2010/main" val="123126875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Text Slide with Pattern">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985033"/>
            <a:ext cx="10972800" cy="615168"/>
          </a:xfrm>
        </p:spPr>
        <p:txBody>
          <a:bodyPr>
            <a:spAutoFit/>
          </a:bodyPr>
          <a:lstStyle>
            <a:lvl1pPr>
              <a:lnSpc>
                <a:spcPct val="90000"/>
              </a:lnSpc>
              <a:defRPr/>
            </a:lvl1pPr>
          </a:lstStyle>
          <a:p>
            <a:r>
              <a:rPr lang="en-US"/>
              <a:t>Click to edit Master title style</a:t>
            </a:r>
          </a:p>
        </p:txBody>
      </p:sp>
      <p:sp>
        <p:nvSpPr>
          <p:cNvPr id="13" name="Text Placeholder 12"/>
          <p:cNvSpPr>
            <a:spLocks noGrp="1"/>
          </p:cNvSpPr>
          <p:nvPr>
            <p:ph type="body" sz="quarter" idx="13" hasCustomPrompt="1"/>
          </p:nvPr>
        </p:nvSpPr>
        <p:spPr>
          <a:xfrm>
            <a:off x="609600" y="349092"/>
            <a:ext cx="10972800" cy="507831"/>
          </a:xfrm>
        </p:spPr>
        <p:txBody>
          <a:bodyPr wrap="square" bIns="45720" anchor="b" anchorCtr="0">
            <a:spAutoFit/>
          </a:bodyPr>
          <a:lstStyle>
            <a:lvl1pPr>
              <a:defRPr sz="1200" b="1" i="0" cap="all" spc="75" baseline="0">
                <a:solidFill>
                  <a:schemeClr val="accent2"/>
                </a:solidFill>
                <a:latin typeface="Calibri" panose="020F0502020204030204" pitchFamily="34" charset="0"/>
              </a:defRPr>
            </a:lvl1pPr>
          </a:lstStyle>
          <a:p>
            <a:pPr lvl="0"/>
            <a:r>
              <a:rPr lang="en-US"/>
              <a:t>Section title</a:t>
            </a:r>
          </a:p>
        </p:txBody>
      </p:sp>
      <p:sp>
        <p:nvSpPr>
          <p:cNvPr id="140" name="Text Placeholder 10"/>
          <p:cNvSpPr>
            <a:spLocks noGrp="1"/>
          </p:cNvSpPr>
          <p:nvPr>
            <p:ph type="body" sz="quarter" idx="12"/>
          </p:nvPr>
        </p:nvSpPr>
        <p:spPr>
          <a:xfrm>
            <a:off x="609600" y="1600200"/>
            <a:ext cx="10972800" cy="4572000"/>
          </a:xfrm>
          <a:prstGeom prst="rect">
            <a:avLst/>
          </a:prstGeom>
        </p:spPr>
        <p:txBody>
          <a:bodyPr/>
          <a:lstStyle>
            <a:lvl5pPr>
              <a:defRPr/>
            </a:lvl5pPr>
            <a:lvl6pPr>
              <a:defRPr/>
            </a:lvl6pPr>
            <a:lvl7pPr>
              <a:defRPr baseline="0"/>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1" name="Picture 1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515101" y="0"/>
            <a:ext cx="5676900" cy="3193256"/>
          </a:xfrm>
          <a:prstGeom prst="rect">
            <a:avLst/>
          </a:prstGeom>
        </p:spPr>
      </p:pic>
      <p:sp>
        <p:nvSpPr>
          <p:cNvPr id="3" name="Rectangle 2"/>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10"/>
          <p:cNvSpPr>
            <a:spLocks noGrp="1"/>
          </p:cNvSpPr>
          <p:nvPr>
            <p:ph type="ftr" sz="quarter" idx="14"/>
          </p:nvPr>
        </p:nvSpPr>
        <p:spPr/>
        <p:txBody>
          <a:bodyPr/>
          <a:lstStyle/>
          <a:p>
            <a:endParaRPr lang="en-US"/>
          </a:p>
        </p:txBody>
      </p:sp>
      <p:sp>
        <p:nvSpPr>
          <p:cNvPr id="12" name="Slide Number Placeholder 11"/>
          <p:cNvSpPr>
            <a:spLocks noGrp="1"/>
          </p:cNvSpPr>
          <p:nvPr>
            <p:ph type="sldNum" sz="quarter" idx="15"/>
          </p:nvPr>
        </p:nvSpPr>
        <p:spPr/>
        <p:txBody>
          <a:bodyPr/>
          <a:lstStyle/>
          <a:p>
            <a:r>
              <a:rPr lang="en-US" b="0"/>
              <a:t>Brattle.com | </a:t>
            </a:r>
            <a:fld id="{590DAB12-68F0-43F3-9CAA-0DFBA7404834}" type="slidenum">
              <a:rPr lang="en-US" smtClean="0"/>
              <a:pPr/>
              <a:t>‹#›</a:t>
            </a:fld>
            <a:endParaRPr lang="en-US"/>
          </a:p>
        </p:txBody>
      </p:sp>
    </p:spTree>
    <p:extLst>
      <p:ext uri="{BB962C8B-B14F-4D97-AF65-F5344CB8AC3E}">
        <p14:creationId xmlns:p14="http://schemas.microsoft.com/office/powerpoint/2010/main" val="183504639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Text Slide">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985033"/>
            <a:ext cx="10972800" cy="615168"/>
          </a:xfrm>
        </p:spPr>
        <p:txBody>
          <a:bodyPr>
            <a:spAutoFit/>
          </a:bodyPr>
          <a:lstStyle>
            <a:lvl1pPr>
              <a:lnSpc>
                <a:spcPct val="90000"/>
              </a:lnSpc>
              <a:defRPr>
                <a:solidFill>
                  <a:schemeClr val="bg1"/>
                </a:solidFill>
              </a:defRPr>
            </a:lvl1pPr>
          </a:lstStyle>
          <a:p>
            <a:r>
              <a:rPr lang="en-US"/>
              <a:t>Click to edit Master title style</a:t>
            </a:r>
          </a:p>
        </p:txBody>
      </p:sp>
      <p:sp>
        <p:nvSpPr>
          <p:cNvPr id="11" name="Text Placeholder 10"/>
          <p:cNvSpPr>
            <a:spLocks noGrp="1"/>
          </p:cNvSpPr>
          <p:nvPr>
            <p:ph type="body" sz="quarter" idx="12"/>
          </p:nvPr>
        </p:nvSpPr>
        <p:spPr>
          <a:xfrm>
            <a:off x="609600" y="1600200"/>
            <a:ext cx="10972800" cy="4572000"/>
          </a:xfrm>
          <a:prstGeom prst="rect">
            <a:avLst/>
          </a:prstGeom>
        </p:spPr>
        <p:txBody>
          <a:bodyPr/>
          <a:lstStyle>
            <a:lvl1pPr>
              <a:defRPr>
                <a:solidFill>
                  <a:schemeClr val="bg1"/>
                </a:solidFill>
              </a:defRPr>
            </a:lvl1pPr>
            <a:lvl2pPr>
              <a:buClr>
                <a:schemeClr val="accent2"/>
              </a:buClr>
              <a:defRPr>
                <a:solidFill>
                  <a:schemeClr val="bg1"/>
                </a:solidFill>
              </a:defRPr>
            </a:lvl2pPr>
            <a:lvl3pPr>
              <a:buClr>
                <a:schemeClr val="tx1">
                  <a:lumMod val="10000"/>
                  <a:lumOff val="90000"/>
                </a:schemeClr>
              </a:buClr>
              <a:defRPr>
                <a:solidFill>
                  <a:schemeClr val="bg1"/>
                </a:solidFill>
              </a:defRPr>
            </a:lvl3pPr>
            <a:lvl4pPr>
              <a:buClr>
                <a:schemeClr val="accent2">
                  <a:lumMod val="60000"/>
                  <a:lumOff val="40000"/>
                </a:schemeClr>
              </a:buClr>
              <a:defRPr>
                <a:solidFill>
                  <a:schemeClr val="bg1"/>
                </a:solidFill>
              </a:defRPr>
            </a:lvl4pPr>
            <a:lvl5pPr>
              <a:defRPr>
                <a:solidFill>
                  <a:schemeClr val="accent2"/>
                </a:solidFill>
              </a:defRPr>
            </a:lvl5pPr>
            <a:lvl6pPr>
              <a:buClr>
                <a:schemeClr val="tx1">
                  <a:lumMod val="10000"/>
                  <a:lumOff val="90000"/>
                </a:schemeClr>
              </a:buClr>
              <a:defRPr>
                <a:solidFill>
                  <a:schemeClr val="bg1"/>
                </a:solidFill>
              </a:defRPr>
            </a:lvl6pPr>
            <a:lvl7pPr>
              <a:buClr>
                <a:schemeClr val="accent2">
                  <a:lumMod val="60000"/>
                  <a:lumOff val="40000"/>
                </a:schemeClr>
              </a:buClr>
              <a:defRPr baseline="0">
                <a:solidFill>
                  <a:schemeClr val="bg1"/>
                </a:solidFill>
              </a:defRPr>
            </a:lvl7pPr>
            <a:lvl8pPr>
              <a:defRPr>
                <a:solidFill>
                  <a:schemeClr val="bg1"/>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3" hasCustomPrompt="1"/>
          </p:nvPr>
        </p:nvSpPr>
        <p:spPr>
          <a:xfrm>
            <a:off x="609600" y="349092"/>
            <a:ext cx="10972800" cy="507831"/>
          </a:xfrm>
        </p:spPr>
        <p:txBody>
          <a:bodyPr wrap="square" bIns="45720" anchor="b" anchorCtr="0">
            <a:spAutoFit/>
          </a:bodyPr>
          <a:lstStyle>
            <a:lvl1pPr>
              <a:defRPr sz="1200" b="1" i="0" cap="all" spc="75"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a:t>Section title</a:t>
            </a:r>
          </a:p>
        </p:txBody>
      </p:sp>
      <p:sp>
        <p:nvSpPr>
          <p:cNvPr id="3" name="Footer Placeholder 2"/>
          <p:cNvSpPr>
            <a:spLocks noGrp="1"/>
          </p:cNvSpPr>
          <p:nvPr>
            <p:ph type="ftr" sz="quarter" idx="14"/>
          </p:nvPr>
        </p:nvSpPr>
        <p:spPr/>
        <p:txBody>
          <a:bodyPr/>
          <a:lstStyle>
            <a:lvl1pPr>
              <a:defRPr>
                <a:solidFill>
                  <a:schemeClr val="tx1">
                    <a:lumMod val="25000"/>
                    <a:lumOff val="75000"/>
                  </a:schemeClr>
                </a:solidFill>
              </a:defRPr>
            </a:lvl1pPr>
          </a:lstStyle>
          <a:p>
            <a:r>
              <a:rPr lang="en-US"/>
              <a:t>Privileged and Confidential. Prepared at the Request of Counsel.</a:t>
            </a:r>
          </a:p>
        </p:txBody>
      </p:sp>
      <p:sp>
        <p:nvSpPr>
          <p:cNvPr id="4" name="Slide Number Placeholder 3"/>
          <p:cNvSpPr>
            <a:spLocks noGrp="1"/>
          </p:cNvSpPr>
          <p:nvPr>
            <p:ph type="sldNum" sz="quarter" idx="15"/>
          </p:nvPr>
        </p:nvSpPr>
        <p:spPr/>
        <p:txBody>
          <a:bodyPr/>
          <a:lstStyle>
            <a:lvl1pPr>
              <a:defRPr>
                <a:solidFill>
                  <a:schemeClr val="tx1">
                    <a:lumMod val="10000"/>
                    <a:lumOff val="90000"/>
                  </a:schemeClr>
                </a:solidFill>
              </a:defRPr>
            </a:lvl1pPr>
          </a:lstStyle>
          <a:p>
            <a:r>
              <a:rPr lang="en-US" b="0"/>
              <a:t>Brattle.com | </a:t>
            </a:r>
            <a:fld id="{590DAB12-68F0-43F3-9CAA-0DFBA7404834}" type="slidenum">
              <a:rPr lang="en-US" smtClean="0"/>
              <a:pPr/>
              <a:t>‹#›</a:t>
            </a:fld>
            <a:endParaRPr lang="en-US"/>
          </a:p>
        </p:txBody>
      </p:sp>
    </p:spTree>
    <p:extLst>
      <p:ext uri="{BB962C8B-B14F-4D97-AF65-F5344CB8AC3E}">
        <p14:creationId xmlns:p14="http://schemas.microsoft.com/office/powerpoint/2010/main" val="311517091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Text Slide">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349092"/>
            <a:ext cx="10972800" cy="507831"/>
          </a:xfrm>
        </p:spPr>
        <p:txBody>
          <a:bodyPr wrap="square" bIns="45720" anchor="b" anchorCtr="0">
            <a:spAutoFit/>
          </a:bodyPr>
          <a:lstStyle>
            <a:lvl1pPr>
              <a:defRPr sz="1200" b="1" i="0" cap="all" spc="75" baseline="0">
                <a:solidFill>
                  <a:schemeClr val="accent2"/>
                </a:solidFill>
                <a:latin typeface="Calibri" panose="020F0502020204030204" pitchFamily="34" charset="0"/>
              </a:defRPr>
            </a:lvl1pPr>
          </a:lstStyle>
          <a:p>
            <a:pPr lvl="0"/>
            <a:r>
              <a:rPr lang="en-US"/>
              <a:t>Section title</a:t>
            </a:r>
          </a:p>
        </p:txBody>
      </p:sp>
      <p:sp>
        <p:nvSpPr>
          <p:cNvPr id="8" name="Text Placeholder 10"/>
          <p:cNvSpPr>
            <a:spLocks noGrp="1"/>
          </p:cNvSpPr>
          <p:nvPr>
            <p:ph type="body" sz="quarter" idx="12"/>
          </p:nvPr>
        </p:nvSpPr>
        <p:spPr>
          <a:xfrm>
            <a:off x="609600" y="1600200"/>
            <a:ext cx="10972800" cy="4572000"/>
          </a:xfrm>
          <a:prstGeom prst="rect">
            <a:avLst/>
          </a:prstGeom>
        </p:spPr>
        <p:txBody>
          <a:bodyPr/>
          <a:lstStyle>
            <a:lvl5pPr>
              <a:defRPr/>
            </a:lvl5pPr>
            <a:lvl6pPr>
              <a:defRPr/>
            </a:lvl6pPr>
            <a:lvl7pPr>
              <a:defRPr baseline="0"/>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609600" y="985033"/>
            <a:ext cx="10972800" cy="615168"/>
          </a:xfrm>
        </p:spPr>
        <p:txBody>
          <a:bodyPr>
            <a:spAutoFit/>
          </a:bodyPr>
          <a:lstStyle>
            <a:lvl1pPr>
              <a:lnSpc>
                <a:spcPct val="90000"/>
              </a:lnSpc>
              <a:defRPr/>
            </a:lvl1pPr>
          </a:lstStyle>
          <a:p>
            <a:r>
              <a:rPr lang="en-US"/>
              <a:t>Click to edit Master title style</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a:p>
        </p:txBody>
      </p:sp>
    </p:spTree>
    <p:extLst>
      <p:ext uri="{BB962C8B-B14F-4D97-AF65-F5344CB8AC3E}">
        <p14:creationId xmlns:p14="http://schemas.microsoft.com/office/powerpoint/2010/main" val="1737648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Text Slide with Callout">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349092"/>
            <a:ext cx="10972800" cy="507831"/>
          </a:xfrm>
        </p:spPr>
        <p:txBody>
          <a:bodyPr wrap="square" bIns="45720" anchor="b" anchorCtr="0">
            <a:spAutoFit/>
          </a:bodyPr>
          <a:lstStyle>
            <a:lvl1pPr>
              <a:defRPr sz="1200" b="1" i="0" cap="all" spc="75" baseline="0">
                <a:solidFill>
                  <a:schemeClr val="accent2"/>
                </a:solidFill>
                <a:latin typeface="Calibri" panose="020F0502020204030204" pitchFamily="34" charset="0"/>
              </a:defRPr>
            </a:lvl1pPr>
          </a:lstStyle>
          <a:p>
            <a:pPr lvl="0"/>
            <a:r>
              <a:rPr lang="en-US"/>
              <a:t>Section title</a:t>
            </a:r>
          </a:p>
        </p:txBody>
      </p:sp>
      <p:sp>
        <p:nvSpPr>
          <p:cNvPr id="8" name="Text Placeholder 10"/>
          <p:cNvSpPr>
            <a:spLocks noGrp="1"/>
          </p:cNvSpPr>
          <p:nvPr>
            <p:ph type="body" sz="quarter" idx="12"/>
          </p:nvPr>
        </p:nvSpPr>
        <p:spPr>
          <a:xfrm>
            <a:off x="609600" y="3202656"/>
            <a:ext cx="10972800" cy="2969545"/>
          </a:xfrm>
          <a:prstGeom prst="rect">
            <a:avLst/>
          </a:prstGeom>
        </p:spPr>
        <p:txBody>
          <a:bodyPr numCol="2" spcCol="457200"/>
          <a:lstStyle>
            <a:lvl1pPr>
              <a:defRPr/>
            </a:lvl1pPr>
            <a:lvl5pPr>
              <a:defRPr/>
            </a:lvl5pPr>
            <a:lvl6pPr>
              <a:defRPr/>
            </a:lvl6pPr>
            <a:lvl7pPr>
              <a:defRPr baseline="0"/>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12" name="Title 1"/>
          <p:cNvSpPr>
            <a:spLocks noGrp="1"/>
          </p:cNvSpPr>
          <p:nvPr>
            <p:ph type="title"/>
          </p:nvPr>
        </p:nvSpPr>
        <p:spPr>
          <a:xfrm>
            <a:off x="609600" y="985033"/>
            <a:ext cx="10972800" cy="615168"/>
          </a:xfrm>
        </p:spPr>
        <p:txBody>
          <a:bodyPr>
            <a:spAutoFit/>
          </a:bodyPr>
          <a:lstStyle>
            <a:lvl1pPr>
              <a:lnSpc>
                <a:spcPct val="90000"/>
              </a:lnSpc>
              <a:defRPr/>
            </a:lvl1pPr>
          </a:lstStyle>
          <a:p>
            <a:r>
              <a:rPr lang="en-US"/>
              <a:t>Click to edit Master title style</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a:p>
        </p:txBody>
      </p:sp>
      <p:sp>
        <p:nvSpPr>
          <p:cNvPr id="6" name="Text Placeholder 5"/>
          <p:cNvSpPr>
            <a:spLocks noGrp="1"/>
          </p:cNvSpPr>
          <p:nvPr>
            <p:ph type="body" sz="quarter" idx="16"/>
          </p:nvPr>
        </p:nvSpPr>
        <p:spPr>
          <a:xfrm>
            <a:off x="609601" y="1796846"/>
            <a:ext cx="10972801" cy="1405808"/>
          </a:xfrm>
          <a:solidFill>
            <a:schemeClr val="accent2">
              <a:alpha val="10000"/>
            </a:schemeClr>
          </a:solidFill>
        </p:spPr>
        <p:txBody>
          <a:bodyPr lIns="182880" tIns="182880" rIns="182880" bIns="182880" anchor="ctr">
            <a:normAutofit/>
          </a:bodyPr>
          <a:lstStyle>
            <a:lvl1pPr>
              <a:defRPr sz="2100" b="0">
                <a:solidFill>
                  <a:schemeClr val="tx1">
                    <a:lumMod val="90000"/>
                    <a:lumOff val="10000"/>
                  </a:schemeClr>
                </a:solidFill>
                <a:latin typeface="Calibri" panose="020F0502020204030204" pitchFamily="34" charset="0"/>
                <a:cs typeface="Calibri" panose="020F0502020204030204" pitchFamily="34" charset="0"/>
              </a:defRPr>
            </a:lvl1pPr>
          </a:lstStyle>
          <a:p>
            <a:pPr lvl="0"/>
            <a:r>
              <a:rPr lang="en-US"/>
              <a:t>Edit Master text styles</a:t>
            </a:r>
          </a:p>
        </p:txBody>
      </p:sp>
    </p:spTree>
    <p:extLst>
      <p:ext uri="{BB962C8B-B14F-4D97-AF65-F5344CB8AC3E}">
        <p14:creationId xmlns:p14="http://schemas.microsoft.com/office/powerpoint/2010/main" val="385590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10210800" cy="1143000"/>
          </a:xfrm>
          <a:prstGeom prst="rect">
            <a:avLst/>
          </a:prstGeom>
        </p:spPr>
        <p:txBody>
          <a:bodyPr anchor="ctr"/>
          <a:lstStyle>
            <a:lvl1pPr algn="l">
              <a:defRPr/>
            </a:lvl1pPr>
          </a:lstStyle>
          <a:p>
            <a:r>
              <a:rPr lang="en-US" dirty="0"/>
              <a:t>Click to edit Master title style</a:t>
            </a:r>
          </a:p>
        </p:txBody>
      </p:sp>
      <p:sp>
        <p:nvSpPr>
          <p:cNvPr id="7" name="Footer Placeholder 4"/>
          <p:cNvSpPr>
            <a:spLocks noGrp="1"/>
          </p:cNvSpPr>
          <p:nvPr>
            <p:ph type="ftr" sz="quarter" idx="11"/>
          </p:nvPr>
        </p:nvSpPr>
        <p:spPr/>
        <p:txBody>
          <a:bodyPr/>
          <a:lstStyle>
            <a:lvl1pPr>
              <a:defRPr/>
            </a:lvl1pPr>
          </a:lstStyle>
          <a:p>
            <a:pPr>
              <a:defRPr/>
            </a:pPr>
            <a:r>
              <a:rPr lang="en-US"/>
              <a:t>www.nj.gov/bpu</a:t>
            </a:r>
          </a:p>
        </p:txBody>
      </p:sp>
      <p:sp>
        <p:nvSpPr>
          <p:cNvPr id="8" name="Slide Number Placeholder 5"/>
          <p:cNvSpPr>
            <a:spLocks noGrp="1"/>
          </p:cNvSpPr>
          <p:nvPr>
            <p:ph type="sldNum" sz="quarter" idx="12"/>
          </p:nvPr>
        </p:nvSpPr>
        <p:spPr/>
        <p:txBody>
          <a:bodyPr/>
          <a:lstStyle>
            <a:lvl1pPr>
              <a:defRPr/>
            </a:lvl1pPr>
          </a:lstStyle>
          <a:p>
            <a:pPr>
              <a:defRPr/>
            </a:pPr>
            <a:fld id="{1395A5F1-E218-44E7-9417-0D837C4DDD66}" type="slidenum">
              <a:rPr lang="en-US"/>
              <a:pPr>
                <a:defRPr/>
              </a:pPr>
              <a:t>‹#›</a:t>
            </a:fld>
            <a:endParaRPr lang="en-US"/>
          </a:p>
        </p:txBody>
      </p:sp>
    </p:spTree>
    <p:extLst>
      <p:ext uri="{BB962C8B-B14F-4D97-AF65-F5344CB8AC3E}">
        <p14:creationId xmlns:p14="http://schemas.microsoft.com/office/powerpoint/2010/main" val="505374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ht Three Columns">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985033"/>
            <a:ext cx="10972800" cy="615168"/>
          </a:xfrm>
        </p:spPr>
        <p:txBody>
          <a:bodyPr>
            <a:spAutoFit/>
          </a:bodyPr>
          <a:lstStyle>
            <a:lvl1pPr>
              <a:lnSpc>
                <a:spcPct val="90000"/>
              </a:lnSpc>
              <a:defRPr/>
            </a:lvl1pPr>
          </a:lstStyle>
          <a:p>
            <a:r>
              <a:rPr lang="en-US"/>
              <a:t>Click to edit Master title style</a:t>
            </a:r>
          </a:p>
        </p:txBody>
      </p:sp>
      <p:sp>
        <p:nvSpPr>
          <p:cNvPr id="13" name="Text Placeholder 12"/>
          <p:cNvSpPr>
            <a:spLocks noGrp="1"/>
          </p:cNvSpPr>
          <p:nvPr>
            <p:ph type="body" sz="quarter" idx="13" hasCustomPrompt="1"/>
          </p:nvPr>
        </p:nvSpPr>
        <p:spPr>
          <a:xfrm>
            <a:off x="609600" y="349092"/>
            <a:ext cx="10972800" cy="507831"/>
          </a:xfrm>
        </p:spPr>
        <p:txBody>
          <a:bodyPr wrap="square" bIns="45720" anchor="b" anchorCtr="0">
            <a:spAutoFit/>
          </a:bodyPr>
          <a:lstStyle>
            <a:lvl1pPr>
              <a:defRPr sz="1200" b="1" i="0" cap="all" spc="75" baseline="0">
                <a:solidFill>
                  <a:schemeClr val="accent2"/>
                </a:solidFill>
                <a:latin typeface="Calibri" panose="020F0502020204030204" pitchFamily="34" charset="0"/>
              </a:defRPr>
            </a:lvl1pPr>
          </a:lstStyle>
          <a:p>
            <a:pPr lvl="0"/>
            <a:r>
              <a:rPr lang="en-US"/>
              <a:t>Section title</a:t>
            </a:r>
          </a:p>
        </p:txBody>
      </p:sp>
      <p:sp>
        <p:nvSpPr>
          <p:cNvPr id="10" name="Text Placeholder 5"/>
          <p:cNvSpPr>
            <a:spLocks noGrp="1"/>
          </p:cNvSpPr>
          <p:nvPr>
            <p:ph type="body" sz="quarter" idx="14"/>
          </p:nvPr>
        </p:nvSpPr>
        <p:spPr>
          <a:xfrm>
            <a:off x="609600" y="1946787"/>
            <a:ext cx="3383280" cy="4225413"/>
          </a:xfrm>
          <a:solidFill>
            <a:schemeClr val="bg2">
              <a:lumMod val="95000"/>
            </a:schemeClr>
          </a:solidFill>
        </p:spPr>
        <p:txBody>
          <a:bodyPr lIns="182880" tIns="731520" rIns="182880"/>
          <a:lstStyle>
            <a:lvl1pPr>
              <a:defRPr sz="1500"/>
            </a:lvl1pPr>
            <a:lvl2pPr>
              <a:defRPr sz="1350"/>
            </a:lvl2pPr>
            <a:lvl3pPr>
              <a:defRPr sz="13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7"/>
          </p:nvPr>
        </p:nvSpPr>
        <p:spPr>
          <a:xfrm>
            <a:off x="412957" y="2072981"/>
            <a:ext cx="2703871" cy="415498"/>
          </a:xfrm>
          <a:solidFill>
            <a:schemeClr val="accent1"/>
          </a:solidFill>
        </p:spPr>
        <p:txBody>
          <a:bodyPr wrap="square" lIns="182880" tIns="91440" rIns="182880">
            <a:spAutoFit/>
          </a:bodyPr>
          <a:lstStyle>
            <a:lvl1pPr>
              <a:defRPr sz="1500" b="0">
                <a:solidFill>
                  <a:schemeClr val="bg1"/>
                </a:solidFill>
                <a:latin typeface="+mj-lt"/>
              </a:defRPr>
            </a:lvl1pPr>
          </a:lstStyle>
          <a:p>
            <a:pPr lvl="0"/>
            <a:r>
              <a:rPr lang="en-US"/>
              <a:t>Edit Master text styles</a:t>
            </a:r>
          </a:p>
        </p:txBody>
      </p:sp>
      <p:sp>
        <p:nvSpPr>
          <p:cNvPr id="23" name="Text Placeholder 5"/>
          <p:cNvSpPr>
            <a:spLocks noGrp="1"/>
          </p:cNvSpPr>
          <p:nvPr>
            <p:ph type="body" sz="quarter" idx="18"/>
          </p:nvPr>
        </p:nvSpPr>
        <p:spPr>
          <a:xfrm>
            <a:off x="4404360" y="1946787"/>
            <a:ext cx="3383280" cy="4225413"/>
          </a:xfrm>
          <a:solidFill>
            <a:schemeClr val="bg2">
              <a:lumMod val="95000"/>
            </a:schemeClr>
          </a:solidFill>
        </p:spPr>
        <p:txBody>
          <a:bodyPr lIns="182880" tIns="731520" rIns="182880"/>
          <a:lstStyle>
            <a:lvl1pPr>
              <a:defRPr sz="1500"/>
            </a:lvl1pPr>
            <a:lvl2pPr>
              <a:defRPr sz="1350"/>
            </a:lvl2pPr>
            <a:lvl3pPr>
              <a:defRPr sz="13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5"/>
          <p:cNvSpPr>
            <a:spLocks noGrp="1"/>
          </p:cNvSpPr>
          <p:nvPr>
            <p:ph type="body" sz="quarter" idx="19"/>
          </p:nvPr>
        </p:nvSpPr>
        <p:spPr>
          <a:xfrm>
            <a:off x="8199120" y="1946787"/>
            <a:ext cx="3383280" cy="4225413"/>
          </a:xfrm>
          <a:solidFill>
            <a:schemeClr val="bg2">
              <a:lumMod val="95000"/>
            </a:schemeClr>
          </a:solidFill>
        </p:spPr>
        <p:txBody>
          <a:bodyPr lIns="182880" tIns="731520" rIns="182880"/>
          <a:lstStyle>
            <a:lvl1pPr>
              <a:defRPr sz="1500"/>
            </a:lvl1pPr>
            <a:lvl2pPr>
              <a:defRPr sz="1350"/>
            </a:lvl2pPr>
            <a:lvl3pPr>
              <a:defRPr sz="13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6"/>
          <p:cNvSpPr>
            <a:spLocks noGrp="1"/>
          </p:cNvSpPr>
          <p:nvPr>
            <p:ph type="body" sz="quarter" idx="20"/>
          </p:nvPr>
        </p:nvSpPr>
        <p:spPr>
          <a:xfrm>
            <a:off x="4199357" y="2072981"/>
            <a:ext cx="2703871" cy="415498"/>
          </a:xfrm>
          <a:solidFill>
            <a:schemeClr val="accent1"/>
          </a:solidFill>
        </p:spPr>
        <p:txBody>
          <a:bodyPr wrap="square" lIns="182880" tIns="91440" rIns="182880">
            <a:spAutoFit/>
          </a:bodyPr>
          <a:lstStyle>
            <a:lvl1pPr>
              <a:defRPr sz="1500" b="0">
                <a:solidFill>
                  <a:schemeClr val="bg1"/>
                </a:solidFill>
                <a:latin typeface="+mj-lt"/>
              </a:defRPr>
            </a:lvl1pPr>
          </a:lstStyle>
          <a:p>
            <a:pPr lvl="0"/>
            <a:r>
              <a:rPr lang="en-US"/>
              <a:t>Edit Master text styles</a:t>
            </a:r>
          </a:p>
        </p:txBody>
      </p:sp>
      <p:sp>
        <p:nvSpPr>
          <p:cNvPr id="28" name="Text Placeholder 16"/>
          <p:cNvSpPr>
            <a:spLocks noGrp="1"/>
          </p:cNvSpPr>
          <p:nvPr>
            <p:ph type="body" sz="quarter" idx="21"/>
          </p:nvPr>
        </p:nvSpPr>
        <p:spPr>
          <a:xfrm>
            <a:off x="8002477" y="2072981"/>
            <a:ext cx="2703871" cy="415498"/>
          </a:xfrm>
          <a:solidFill>
            <a:schemeClr val="accent1"/>
          </a:solidFill>
        </p:spPr>
        <p:txBody>
          <a:bodyPr wrap="square" lIns="182880" tIns="91440" rIns="182880">
            <a:spAutoFit/>
          </a:bodyPr>
          <a:lstStyle>
            <a:lvl1pPr>
              <a:defRPr sz="1500" b="0">
                <a:solidFill>
                  <a:schemeClr val="bg1"/>
                </a:solidFill>
                <a:latin typeface="+mj-lt"/>
              </a:defRPr>
            </a:lvl1pPr>
          </a:lstStyle>
          <a:p>
            <a:pPr lvl="0"/>
            <a:r>
              <a:rPr lang="en-US"/>
              <a:t>Edit Master text styles</a:t>
            </a:r>
          </a:p>
        </p:txBody>
      </p:sp>
      <p:sp>
        <p:nvSpPr>
          <p:cNvPr id="29" name="Footer Placeholder 28"/>
          <p:cNvSpPr>
            <a:spLocks noGrp="1"/>
          </p:cNvSpPr>
          <p:nvPr>
            <p:ph type="ftr" sz="quarter" idx="22"/>
          </p:nvPr>
        </p:nvSpPr>
        <p:spPr/>
        <p:txBody>
          <a:bodyPr/>
          <a:lstStyle/>
          <a:p>
            <a:endParaRPr lang="en-US"/>
          </a:p>
        </p:txBody>
      </p:sp>
      <p:sp>
        <p:nvSpPr>
          <p:cNvPr id="30" name="Slide Number Placeholder 29"/>
          <p:cNvSpPr>
            <a:spLocks noGrp="1"/>
          </p:cNvSpPr>
          <p:nvPr>
            <p:ph type="sldNum" sz="quarter" idx="23"/>
          </p:nvPr>
        </p:nvSpPr>
        <p:spPr/>
        <p:txBody>
          <a:bodyPr/>
          <a:lstStyle/>
          <a:p>
            <a:r>
              <a:rPr lang="en-US" b="0"/>
              <a:t>Brattle.com | </a:t>
            </a:r>
            <a:fld id="{590DAB12-68F0-43F3-9CAA-0DFBA7404834}" type="slidenum">
              <a:rPr lang="en-US" smtClean="0"/>
              <a:pPr/>
              <a:t>‹#›</a:t>
            </a:fld>
            <a:endParaRPr lang="en-US"/>
          </a:p>
        </p:txBody>
      </p:sp>
    </p:spTree>
    <p:extLst>
      <p:ext uri="{BB962C8B-B14F-4D97-AF65-F5344CB8AC3E}">
        <p14:creationId xmlns:p14="http://schemas.microsoft.com/office/powerpoint/2010/main" val="341072802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iorities__AL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57" y="-594"/>
            <a:ext cx="12193057" cy="6858594"/>
          </a:xfrm>
          <a:prstGeom prst="rect">
            <a:avLst/>
          </a:prstGeom>
        </p:spPr>
      </p:pic>
      <p:sp>
        <p:nvSpPr>
          <p:cNvPr id="6" name="Rectangle 5"/>
          <p:cNvSpPr/>
          <p:nvPr userDrawn="1"/>
        </p:nvSpPr>
        <p:spPr>
          <a:xfrm>
            <a:off x="-1057" y="-966"/>
            <a:ext cx="12192000" cy="6858000"/>
          </a:xfrm>
          <a:prstGeom prst="rect">
            <a:avLst/>
          </a:prstGeom>
          <a:gradFill>
            <a:gsLst>
              <a:gs pos="100000">
                <a:schemeClr val="tx2">
                  <a:alpha val="70000"/>
                </a:schemeClr>
              </a:gs>
              <a:gs pos="2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371975" y="1903567"/>
            <a:ext cx="1318260" cy="13182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oter Placeholder 11"/>
          <p:cNvSpPr>
            <a:spLocks noGrp="1"/>
          </p:cNvSpPr>
          <p:nvPr>
            <p:ph type="ftr" sz="quarter" idx="10"/>
          </p:nvPr>
        </p:nvSpPr>
        <p:spPr/>
        <p:txBody>
          <a:bodyPr/>
          <a:lstStyle>
            <a:lvl1pPr>
              <a:defRPr>
                <a:solidFill>
                  <a:schemeClr val="tx1">
                    <a:lumMod val="25000"/>
                    <a:lumOff val="75000"/>
                  </a:schemeClr>
                </a:solidFill>
              </a:defRPr>
            </a:lvl1pPr>
          </a:lstStyle>
          <a:p>
            <a:r>
              <a:rPr lang="en-US"/>
              <a:t>Privileged and Confidential. Prepared at the Request of Counsel.</a:t>
            </a:r>
          </a:p>
        </p:txBody>
      </p:sp>
      <p:sp>
        <p:nvSpPr>
          <p:cNvPr id="15" name="Slide Number Placeholder 14"/>
          <p:cNvSpPr>
            <a:spLocks noGrp="1"/>
          </p:cNvSpPr>
          <p:nvPr>
            <p:ph type="sldNum" sz="quarter" idx="11"/>
          </p:nvPr>
        </p:nvSpPr>
        <p:spPr/>
        <p:txBody>
          <a:bodyPr/>
          <a:lstStyle>
            <a:lvl1pPr>
              <a:defRPr>
                <a:solidFill>
                  <a:schemeClr val="tx1">
                    <a:lumMod val="10000"/>
                    <a:lumOff val="90000"/>
                  </a:schemeClr>
                </a:solidFill>
              </a:defRPr>
            </a:lvl1pPr>
          </a:lstStyle>
          <a:p>
            <a:r>
              <a:rPr lang="en-US" b="0"/>
              <a:t>Brattle.com | </a:t>
            </a:r>
            <a:fld id="{590DAB12-68F0-43F3-9CAA-0DFBA7404834}" type="slidenum">
              <a:rPr lang="en-US" smtClean="0"/>
              <a:pPr/>
              <a:t>‹#›</a:t>
            </a:fld>
            <a:endParaRPr lang="en-US"/>
          </a:p>
        </p:txBody>
      </p:sp>
      <p:sp>
        <p:nvSpPr>
          <p:cNvPr id="19" name="Text Placeholder 18"/>
          <p:cNvSpPr>
            <a:spLocks noGrp="1"/>
          </p:cNvSpPr>
          <p:nvPr>
            <p:ph type="body" sz="quarter" idx="12" hasCustomPrompt="1"/>
          </p:nvPr>
        </p:nvSpPr>
        <p:spPr>
          <a:xfrm>
            <a:off x="609600" y="1"/>
            <a:ext cx="10972800" cy="5772150"/>
          </a:xfrm>
        </p:spPr>
        <p:txBody>
          <a:bodyPr anchor="ctr">
            <a:normAutofit/>
          </a:bodyPr>
          <a:lstStyle>
            <a:lvl1pPr algn="ctr">
              <a:defRPr sz="375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Quote Slide</a:t>
            </a:r>
          </a:p>
        </p:txBody>
      </p:sp>
    </p:spTree>
    <p:extLst>
      <p:ext uri="{BB962C8B-B14F-4D97-AF65-F5344CB8AC3E}">
        <p14:creationId xmlns:p14="http://schemas.microsoft.com/office/powerpoint/2010/main" val="1470256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p:cNvSpPr/>
          <p:nvPr userDrawn="1"/>
        </p:nvSpPr>
        <p:spPr>
          <a:xfrm flipV="1">
            <a:off x="0" y="0"/>
            <a:ext cx="12218671" cy="6858000"/>
          </a:xfrm>
          <a:prstGeom prst="rect">
            <a:avLst/>
          </a:prstGeom>
          <a:gradFill>
            <a:gsLst>
              <a:gs pos="100000">
                <a:schemeClr val="tx2">
                  <a:alpha val="70000"/>
                </a:schemeClr>
              </a:gs>
              <a:gs pos="2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6" name="Title 1"/>
          <p:cNvSpPr>
            <a:spLocks noGrp="1"/>
          </p:cNvSpPr>
          <p:nvPr>
            <p:ph type="title"/>
          </p:nvPr>
        </p:nvSpPr>
        <p:spPr>
          <a:xfrm>
            <a:off x="609600" y="985033"/>
            <a:ext cx="10972800" cy="615168"/>
          </a:xfrm>
        </p:spPr>
        <p:txBody>
          <a:bodyPr>
            <a:spAutoFit/>
          </a:bodyPr>
          <a:lstStyle>
            <a:lvl1pPr>
              <a:lnSpc>
                <a:spcPct val="90000"/>
              </a:lnSpc>
              <a:defRPr>
                <a:solidFill>
                  <a:schemeClr val="bg1"/>
                </a:solidFill>
              </a:defRPr>
            </a:lvl1pPr>
          </a:lstStyle>
          <a:p>
            <a:endParaRPr lang="en-US"/>
          </a:p>
        </p:txBody>
      </p:sp>
      <p:sp>
        <p:nvSpPr>
          <p:cNvPr id="8" name="Text Placeholder 12"/>
          <p:cNvSpPr>
            <a:spLocks noGrp="1"/>
          </p:cNvSpPr>
          <p:nvPr>
            <p:ph type="body" sz="quarter" idx="13" hasCustomPrompt="1"/>
          </p:nvPr>
        </p:nvSpPr>
        <p:spPr>
          <a:xfrm>
            <a:off x="609600" y="302924"/>
            <a:ext cx="10972800" cy="553998"/>
          </a:xfrm>
        </p:spPr>
        <p:txBody>
          <a:bodyPr wrap="square" anchor="b" anchorCtr="0">
            <a:spAutoFit/>
          </a:bodyPr>
          <a:lstStyle>
            <a:lvl1pPr>
              <a:defRPr sz="1200" b="1" i="0" cap="all" spc="75"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a:t>Section title</a:t>
            </a:r>
          </a:p>
        </p:txBody>
      </p:sp>
      <p:sp>
        <p:nvSpPr>
          <p:cNvPr id="2" name="Footer Placeholder 1"/>
          <p:cNvSpPr>
            <a:spLocks noGrp="1"/>
          </p:cNvSpPr>
          <p:nvPr>
            <p:ph type="ftr" sz="quarter" idx="14"/>
          </p:nvPr>
        </p:nvSpPr>
        <p:spPr/>
        <p:txBody>
          <a:bodyPr/>
          <a:lstStyle>
            <a:lvl1pPr>
              <a:defRPr>
                <a:solidFill>
                  <a:schemeClr val="tx1">
                    <a:lumMod val="25000"/>
                    <a:lumOff val="75000"/>
                  </a:schemeClr>
                </a:solidFill>
              </a:defRPr>
            </a:lvl1pPr>
          </a:lstStyle>
          <a:p>
            <a:r>
              <a:rPr lang="en-US"/>
              <a:t>Privileged and Confidential. Prepared at the Request of Counsel.</a:t>
            </a:r>
          </a:p>
        </p:txBody>
      </p:sp>
      <p:sp>
        <p:nvSpPr>
          <p:cNvPr id="9" name="Slide Number Placeholder 8"/>
          <p:cNvSpPr>
            <a:spLocks noGrp="1"/>
          </p:cNvSpPr>
          <p:nvPr>
            <p:ph type="sldNum" sz="quarter" idx="15"/>
          </p:nvPr>
        </p:nvSpPr>
        <p:spPr/>
        <p:txBody>
          <a:bodyPr/>
          <a:lstStyle>
            <a:lvl1pPr>
              <a:defRPr>
                <a:solidFill>
                  <a:schemeClr val="tx1">
                    <a:lumMod val="10000"/>
                    <a:lumOff val="90000"/>
                  </a:schemeClr>
                </a:solidFill>
              </a:defRPr>
            </a:lvl1pPr>
          </a:lstStyle>
          <a:p>
            <a:r>
              <a:rPr lang="en-US" b="0"/>
              <a:t>Brattle.com | </a:t>
            </a:r>
            <a:fld id="{590DAB12-68F0-43F3-9CAA-0DFBA7404834}" type="slidenum">
              <a:rPr lang="en-US" smtClean="0"/>
              <a:pPr/>
              <a:t>‹#›</a:t>
            </a:fld>
            <a:endParaRPr lang="en-US"/>
          </a:p>
        </p:txBody>
      </p:sp>
    </p:spTree>
    <p:extLst>
      <p:ext uri="{BB962C8B-B14F-4D97-AF65-F5344CB8AC3E}">
        <p14:creationId xmlns:p14="http://schemas.microsoft.com/office/powerpoint/2010/main" val="517623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eatured Princip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6376" b="52658"/>
          <a:stretch/>
        </p:blipFill>
        <p:spPr>
          <a:xfrm>
            <a:off x="1" y="0"/>
            <a:ext cx="12200119" cy="2520778"/>
          </a:xfrm>
          <a:prstGeom prst="rect">
            <a:avLst/>
          </a:prstGeom>
          <a:solidFill>
            <a:schemeClr val="bg1"/>
          </a:solidFill>
        </p:spPr>
      </p:pic>
      <p:sp>
        <p:nvSpPr>
          <p:cNvPr id="15" name="Rectangle 14"/>
          <p:cNvSpPr/>
          <p:nvPr userDrawn="1"/>
        </p:nvSpPr>
        <p:spPr>
          <a:xfrm>
            <a:off x="1" y="-1"/>
            <a:ext cx="12200119" cy="2514601"/>
          </a:xfrm>
          <a:prstGeom prst="rect">
            <a:avLst/>
          </a:prstGeom>
          <a:solidFill>
            <a:srgbClr val="0D3B7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userDrawn="1"/>
        </p:nvSpPr>
        <p:spPr>
          <a:xfrm>
            <a:off x="-163626" y="3"/>
            <a:ext cx="5250435" cy="2665539"/>
          </a:xfrm>
          <a:custGeom>
            <a:avLst/>
            <a:gdLst>
              <a:gd name="connsiteX0" fmla="*/ 509705 w 5250434"/>
              <a:gd name="connsiteY0" fmla="*/ 0 h 2665539"/>
              <a:gd name="connsiteX1" fmla="*/ 4445151 w 5250434"/>
              <a:gd name="connsiteY1" fmla="*/ 0 h 2665539"/>
              <a:gd name="connsiteX2" fmla="*/ 5250434 w 5250434"/>
              <a:gd name="connsiteY2" fmla="*/ 2663631 h 2665539"/>
              <a:gd name="connsiteX3" fmla="*/ 5250434 w 5250434"/>
              <a:gd name="connsiteY3" fmla="*/ 2665539 h 2665539"/>
              <a:gd name="connsiteX4" fmla="*/ 0 w 5250434"/>
              <a:gd name="connsiteY4" fmla="*/ 2665539 h 2665539"/>
              <a:gd name="connsiteX5" fmla="*/ 0 w 5250434"/>
              <a:gd name="connsiteY5" fmla="*/ 2663631 h 2665539"/>
              <a:gd name="connsiteX6" fmla="*/ 1314988 w 5250434"/>
              <a:gd name="connsiteY6" fmla="*/ 2663631 h 266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0434" h="2665539">
                <a:moveTo>
                  <a:pt x="509705" y="0"/>
                </a:moveTo>
                <a:lnTo>
                  <a:pt x="4445151" y="0"/>
                </a:lnTo>
                <a:lnTo>
                  <a:pt x="5250434" y="2663631"/>
                </a:lnTo>
                <a:lnTo>
                  <a:pt x="5250434" y="2665539"/>
                </a:lnTo>
                <a:lnTo>
                  <a:pt x="0" y="2665539"/>
                </a:lnTo>
                <a:lnTo>
                  <a:pt x="0" y="2663631"/>
                </a:lnTo>
                <a:lnTo>
                  <a:pt x="1314988" y="2663631"/>
                </a:ln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120"/>
          <p:cNvSpPr>
            <a:spLocks noGrp="1"/>
          </p:cNvSpPr>
          <p:nvPr>
            <p:ph type="pic" sz="quarter" idx="16"/>
          </p:nvPr>
        </p:nvSpPr>
        <p:spPr>
          <a:xfrm>
            <a:off x="482442" y="-1"/>
            <a:ext cx="4502809" cy="2826611"/>
          </a:xfrm>
          <a:custGeom>
            <a:avLst/>
            <a:gdLst>
              <a:gd name="connsiteX0" fmla="*/ 0 w 4470914"/>
              <a:gd name="connsiteY0" fmla="*/ 0 h 2806590"/>
              <a:gd name="connsiteX1" fmla="*/ 3622410 w 4470914"/>
              <a:gd name="connsiteY1" fmla="*/ 0 h 2806590"/>
              <a:gd name="connsiteX2" fmla="*/ 4470914 w 4470914"/>
              <a:gd name="connsiteY2" fmla="*/ 2806590 h 2806590"/>
              <a:gd name="connsiteX3" fmla="*/ 848504 w 4470914"/>
              <a:gd name="connsiteY3" fmla="*/ 2806590 h 2806590"/>
            </a:gdLst>
            <a:ahLst/>
            <a:cxnLst>
              <a:cxn ang="0">
                <a:pos x="connsiteX0" y="connsiteY0"/>
              </a:cxn>
              <a:cxn ang="0">
                <a:pos x="connsiteX1" y="connsiteY1"/>
              </a:cxn>
              <a:cxn ang="0">
                <a:pos x="connsiteX2" y="connsiteY2"/>
              </a:cxn>
              <a:cxn ang="0">
                <a:pos x="connsiteX3" y="connsiteY3"/>
              </a:cxn>
            </a:cxnLst>
            <a:rect l="l" t="t" r="r" b="b"/>
            <a:pathLst>
              <a:path w="4470914" h="2806590">
                <a:moveTo>
                  <a:pt x="0" y="0"/>
                </a:moveTo>
                <a:lnTo>
                  <a:pt x="3622410" y="0"/>
                </a:lnTo>
                <a:lnTo>
                  <a:pt x="4470914" y="2806590"/>
                </a:lnTo>
                <a:lnTo>
                  <a:pt x="848504" y="2806590"/>
                </a:lnTo>
                <a:close/>
              </a:path>
            </a:pathLst>
          </a:custGeom>
        </p:spPr>
        <p:txBody>
          <a:bodyPr wrap="square" anchor="ctr">
            <a:noAutofit/>
          </a:bodyPr>
          <a:lstStyle>
            <a:lvl1pPr algn="ctr">
              <a:defRPr>
                <a:solidFill>
                  <a:schemeClr val="bg1"/>
                </a:solidFill>
              </a:defRPr>
            </a:lvl1pPr>
          </a:lstStyle>
          <a:p>
            <a:r>
              <a:rPr lang="en-US"/>
              <a:t>Click icon to add picture</a:t>
            </a:r>
          </a:p>
        </p:txBody>
      </p:sp>
      <p:cxnSp>
        <p:nvCxnSpPr>
          <p:cNvPr id="19" name="Straight Connector 18"/>
          <p:cNvCxnSpPr/>
          <p:nvPr userDrawn="1"/>
        </p:nvCxnSpPr>
        <p:spPr>
          <a:xfrm>
            <a:off x="5343399" y="928864"/>
            <a:ext cx="2286000" cy="0"/>
          </a:xfrm>
          <a:prstGeom prst="line">
            <a:avLst/>
          </a:prstGeom>
          <a:ln w="25400">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hasCustomPrompt="1"/>
          </p:nvPr>
        </p:nvSpPr>
        <p:spPr>
          <a:xfrm>
            <a:off x="5343398" y="1281124"/>
            <a:ext cx="5802399" cy="430502"/>
          </a:xfrm>
        </p:spPr>
        <p:txBody>
          <a:bodyPr wrap="square" bIns="0">
            <a:spAutoFit/>
          </a:bodyPr>
          <a:lstStyle>
            <a:lvl1pPr>
              <a:lnSpc>
                <a:spcPct val="90000"/>
              </a:lnSpc>
              <a:defRPr baseline="0">
                <a:solidFill>
                  <a:schemeClr val="bg1"/>
                </a:solidFill>
              </a:defRPr>
            </a:lvl1pPr>
          </a:lstStyle>
          <a:p>
            <a:r>
              <a:rPr lang="en-US" err="1"/>
              <a:t>Firstname</a:t>
            </a:r>
            <a:r>
              <a:rPr lang="en-US"/>
              <a:t> </a:t>
            </a:r>
            <a:r>
              <a:rPr lang="en-US" err="1"/>
              <a:t>Lastname</a:t>
            </a:r>
            <a:endParaRPr lang="en-US"/>
          </a:p>
        </p:txBody>
      </p:sp>
      <p:sp>
        <p:nvSpPr>
          <p:cNvPr id="21" name="Text Placeholder 12"/>
          <p:cNvSpPr>
            <a:spLocks noGrp="1"/>
          </p:cNvSpPr>
          <p:nvPr>
            <p:ph type="body" sz="quarter" idx="13" hasCustomPrompt="1"/>
          </p:nvPr>
        </p:nvSpPr>
        <p:spPr>
          <a:xfrm>
            <a:off x="5343398" y="1774970"/>
            <a:ext cx="5163964" cy="461665"/>
          </a:xfrm>
        </p:spPr>
        <p:txBody>
          <a:bodyPr wrap="square" tIns="182880" anchor="b" anchorCtr="0">
            <a:spAutoFit/>
          </a:bodyPr>
          <a:lstStyle>
            <a:lvl1pPr>
              <a:defRPr sz="1200" b="1" i="0" cap="all" spc="75" baseline="0">
                <a:solidFill>
                  <a:schemeClr val="bg1"/>
                </a:solidFill>
                <a:latin typeface="Calibri" panose="020F0502020204030204" pitchFamily="34" charset="0"/>
              </a:defRPr>
            </a:lvl1pPr>
          </a:lstStyle>
          <a:p>
            <a:pPr lvl="0"/>
            <a:r>
              <a:rPr lang="en-US"/>
              <a:t>Title | Office Location</a:t>
            </a:r>
          </a:p>
        </p:txBody>
      </p:sp>
      <p:sp>
        <p:nvSpPr>
          <p:cNvPr id="22" name="Text Placeholder 45"/>
          <p:cNvSpPr>
            <a:spLocks noGrp="1"/>
          </p:cNvSpPr>
          <p:nvPr>
            <p:ph type="body" sz="quarter" idx="15"/>
          </p:nvPr>
        </p:nvSpPr>
        <p:spPr>
          <a:xfrm>
            <a:off x="609600" y="2928938"/>
            <a:ext cx="10972800" cy="3243262"/>
          </a:xfrm>
        </p:spPr>
        <p:txBody>
          <a:bodyPr numCol="2" spcCol="4572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7"/>
          </p:nvPr>
        </p:nvSpPr>
        <p:spPr/>
        <p:txBody>
          <a:bodyPr/>
          <a:lstStyle/>
          <a:p>
            <a:r>
              <a:rPr lang="en-US"/>
              <a:t>Privileged and Confidential. Prepared at the Request of Counsel.</a:t>
            </a:r>
          </a:p>
        </p:txBody>
      </p:sp>
      <p:sp>
        <p:nvSpPr>
          <p:cNvPr id="3" name="Slide Number Placeholder 2"/>
          <p:cNvSpPr>
            <a:spLocks noGrp="1"/>
          </p:cNvSpPr>
          <p:nvPr>
            <p:ph type="sldNum" sz="quarter" idx="18"/>
          </p:nvPr>
        </p:nvSpPr>
        <p:spPr/>
        <p:txBody>
          <a:bodyPr/>
          <a:lstStyle/>
          <a:p>
            <a:r>
              <a:rPr lang="en-US" b="0"/>
              <a:t>Brattle.com | </a:t>
            </a:r>
            <a:fld id="{590DAB12-68F0-43F3-9CAA-0DFBA7404834}" type="slidenum">
              <a:rPr lang="en-US" smtClean="0"/>
              <a:pPr/>
              <a:t>‹#›</a:t>
            </a:fld>
            <a:endParaRPr lang="en-US"/>
          </a:p>
        </p:txBody>
      </p:sp>
    </p:spTree>
    <p:extLst>
      <p:ext uri="{BB962C8B-B14F-4D97-AF65-F5344CB8AC3E}">
        <p14:creationId xmlns:p14="http://schemas.microsoft.com/office/powerpoint/2010/main" val="104098007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esented By">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349092"/>
            <a:ext cx="10972800" cy="507831"/>
          </a:xfrm>
        </p:spPr>
        <p:txBody>
          <a:bodyPr wrap="square" bIns="45720" anchor="b" anchorCtr="0">
            <a:spAutoFit/>
          </a:bodyPr>
          <a:lstStyle>
            <a:lvl1pPr>
              <a:defRPr sz="1200" b="1" i="0" cap="all" spc="75" baseline="0">
                <a:solidFill>
                  <a:schemeClr val="accent2"/>
                </a:solidFill>
                <a:latin typeface="Calibri" panose="020F0502020204030204" pitchFamily="34" charset="0"/>
              </a:defRPr>
            </a:lvl1pPr>
          </a:lstStyle>
          <a:p>
            <a:pPr lvl="0"/>
            <a:r>
              <a:rPr lang="en-US"/>
              <a:t>Section title</a:t>
            </a:r>
          </a:p>
        </p:txBody>
      </p:sp>
      <p:sp>
        <p:nvSpPr>
          <p:cNvPr id="12" name="Title 1"/>
          <p:cNvSpPr>
            <a:spLocks noGrp="1"/>
          </p:cNvSpPr>
          <p:nvPr>
            <p:ph type="title"/>
          </p:nvPr>
        </p:nvSpPr>
        <p:spPr>
          <a:xfrm>
            <a:off x="609600" y="985033"/>
            <a:ext cx="10972800" cy="615168"/>
          </a:xfrm>
        </p:spPr>
        <p:txBody>
          <a:bodyPr>
            <a:spAutoFit/>
          </a:bodyPr>
          <a:lstStyle>
            <a:lvl1pPr>
              <a:lnSpc>
                <a:spcPct val="90000"/>
              </a:lnSpc>
              <a:defRPr/>
            </a:lvl1pPr>
          </a:lstStyle>
          <a:p>
            <a:r>
              <a:rPr lang="en-US"/>
              <a:t>Click to edit Master title style</a:t>
            </a:r>
          </a:p>
        </p:txBody>
      </p:sp>
      <p:sp>
        <p:nvSpPr>
          <p:cNvPr id="2" name="Footer Placeholder 1"/>
          <p:cNvSpPr>
            <a:spLocks noGrp="1"/>
          </p:cNvSpPr>
          <p:nvPr>
            <p:ph type="ftr" sz="quarter" idx="14"/>
          </p:nvPr>
        </p:nvSpPr>
        <p:spPr/>
        <p:txBody>
          <a:bodyPr/>
          <a:lstStyle/>
          <a:p>
            <a:r>
              <a:rPr lang="en-US"/>
              <a:t>Privileged and Confidential. Prepared at the Request of Counsel.</a:t>
            </a:r>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a:p>
        </p:txBody>
      </p:sp>
      <p:sp>
        <p:nvSpPr>
          <p:cNvPr id="9" name="Picture Placeholder 8"/>
          <p:cNvSpPr>
            <a:spLocks noGrp="1"/>
          </p:cNvSpPr>
          <p:nvPr>
            <p:ph type="pic" sz="quarter" idx="16"/>
          </p:nvPr>
        </p:nvSpPr>
        <p:spPr>
          <a:xfrm>
            <a:off x="1127147"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1" name="Picture Placeholder 8"/>
          <p:cNvSpPr>
            <a:spLocks noGrp="1"/>
          </p:cNvSpPr>
          <p:nvPr>
            <p:ph type="pic" sz="quarter" idx="17"/>
          </p:nvPr>
        </p:nvSpPr>
        <p:spPr>
          <a:xfrm>
            <a:off x="8617084"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3" name="Picture Placeholder 8"/>
          <p:cNvSpPr>
            <a:spLocks noGrp="1"/>
          </p:cNvSpPr>
          <p:nvPr>
            <p:ph type="pic" sz="quarter" idx="18"/>
          </p:nvPr>
        </p:nvSpPr>
        <p:spPr>
          <a:xfrm>
            <a:off x="4872115"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4" name="Text Placeholder 13"/>
          <p:cNvSpPr>
            <a:spLocks noGrp="1"/>
          </p:cNvSpPr>
          <p:nvPr>
            <p:ph type="body" sz="quarter" idx="19"/>
          </p:nvPr>
        </p:nvSpPr>
        <p:spPr>
          <a:xfrm>
            <a:off x="770753" y="4141391"/>
            <a:ext cx="2998787" cy="922222"/>
          </a:xfrm>
        </p:spPr>
        <p:txBody>
          <a:bodyPr/>
          <a:lstStyle>
            <a:lvl1pPr algn="ctr">
              <a:defRPr/>
            </a:lvl1pPr>
          </a:lstStyle>
          <a:p>
            <a:pPr lvl="0"/>
            <a:r>
              <a:rPr lang="en-US"/>
              <a:t>Edit Master text styles</a:t>
            </a:r>
          </a:p>
        </p:txBody>
      </p:sp>
      <p:sp>
        <p:nvSpPr>
          <p:cNvPr id="15" name="Text Placeholder 13"/>
          <p:cNvSpPr>
            <a:spLocks noGrp="1"/>
          </p:cNvSpPr>
          <p:nvPr>
            <p:ph type="body" sz="quarter" idx="20"/>
          </p:nvPr>
        </p:nvSpPr>
        <p:spPr>
          <a:xfrm>
            <a:off x="4515721" y="4141392"/>
            <a:ext cx="2998787" cy="922222"/>
          </a:xfrm>
        </p:spPr>
        <p:txBody>
          <a:bodyPr/>
          <a:lstStyle>
            <a:lvl1pPr algn="ctr">
              <a:defRPr/>
            </a:lvl1pPr>
          </a:lstStyle>
          <a:p>
            <a:pPr lvl="0"/>
            <a:r>
              <a:rPr lang="en-US"/>
              <a:t>Edit Master text styles</a:t>
            </a:r>
          </a:p>
        </p:txBody>
      </p:sp>
      <p:sp>
        <p:nvSpPr>
          <p:cNvPr id="16" name="Text Placeholder 13"/>
          <p:cNvSpPr>
            <a:spLocks noGrp="1"/>
          </p:cNvSpPr>
          <p:nvPr>
            <p:ph type="body" sz="quarter" idx="21"/>
          </p:nvPr>
        </p:nvSpPr>
        <p:spPr>
          <a:xfrm>
            <a:off x="8260691" y="4141392"/>
            <a:ext cx="2998787" cy="922222"/>
          </a:xfrm>
        </p:spPr>
        <p:txBody>
          <a:bodyPr/>
          <a:lstStyle>
            <a:lvl1pPr algn="ctr">
              <a:defRPr/>
            </a:lvl1pPr>
          </a:lstStyle>
          <a:p>
            <a:pPr lvl="0"/>
            <a:r>
              <a:rPr lang="en-US"/>
              <a:t>Edit Master text styles</a:t>
            </a:r>
          </a:p>
        </p:txBody>
      </p:sp>
    </p:spTree>
    <p:extLst>
      <p:ext uri="{BB962C8B-B14F-4D97-AF65-F5344CB8AC3E}">
        <p14:creationId xmlns:p14="http://schemas.microsoft.com/office/powerpoint/2010/main" val="1990090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actices Dark">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985033"/>
            <a:ext cx="10972800" cy="615168"/>
          </a:xfrm>
        </p:spPr>
        <p:txBody>
          <a:bodyPr>
            <a:spAutoFit/>
          </a:bodyPr>
          <a:lstStyle>
            <a:lvl1pPr>
              <a:lnSpc>
                <a:spcPct val="90000"/>
              </a:lnSpc>
              <a:defRPr>
                <a:solidFill>
                  <a:schemeClr val="bg1"/>
                </a:solidFill>
              </a:defRPr>
            </a:lvl1pPr>
          </a:lstStyle>
          <a:p>
            <a:r>
              <a:rPr lang="en-US"/>
              <a:t>Our Practices and Industries</a:t>
            </a:r>
          </a:p>
        </p:txBody>
      </p:sp>
      <p:sp>
        <p:nvSpPr>
          <p:cNvPr id="13" name="Text Placeholder 12"/>
          <p:cNvSpPr>
            <a:spLocks noGrp="1"/>
          </p:cNvSpPr>
          <p:nvPr>
            <p:ph type="body" sz="quarter" idx="13" hasCustomPrompt="1"/>
          </p:nvPr>
        </p:nvSpPr>
        <p:spPr>
          <a:xfrm>
            <a:off x="609600" y="302924"/>
            <a:ext cx="10972800" cy="553998"/>
          </a:xfrm>
        </p:spPr>
        <p:txBody>
          <a:bodyPr wrap="square" anchor="b" anchorCtr="0">
            <a:spAutoFit/>
          </a:bodyPr>
          <a:lstStyle>
            <a:lvl1pPr>
              <a:defRPr sz="1200" b="1" i="0" cap="all" spc="75"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a:t>Section title</a:t>
            </a:r>
          </a:p>
        </p:txBody>
      </p:sp>
      <p:grpSp>
        <p:nvGrpSpPr>
          <p:cNvPr id="34" name="Group 33"/>
          <p:cNvGrpSpPr/>
          <p:nvPr userDrawn="1"/>
        </p:nvGrpSpPr>
        <p:grpSpPr>
          <a:xfrm>
            <a:off x="609601" y="1742373"/>
            <a:ext cx="10429875" cy="1367726"/>
            <a:chOff x="609600" y="1742373"/>
            <a:chExt cx="11388625" cy="1367726"/>
          </a:xfrm>
        </p:grpSpPr>
        <p:sp>
          <p:nvSpPr>
            <p:cNvPr id="35" name="Rectangle 34"/>
            <p:cNvSpPr/>
            <p:nvPr userDrawn="1"/>
          </p:nvSpPr>
          <p:spPr>
            <a:xfrm>
              <a:off x="609600" y="1742373"/>
              <a:ext cx="2193582" cy="276999"/>
            </a:xfrm>
            <a:prstGeom prst="rect">
              <a:avLst/>
            </a:prstGeom>
          </p:spPr>
          <p:txBody>
            <a:bodyPr wrap="square" lIns="0">
              <a:spAutoFit/>
            </a:bodyPr>
            <a:lstStyle/>
            <a:p>
              <a:pPr marL="0" marR="0" lvl="4" indent="0" algn="l" defTabSz="342900" rtl="0" eaLnBrk="1" fontAlgn="auto" latinLnBrk="0" hangingPunct="1">
                <a:lnSpc>
                  <a:spcPct val="100000"/>
                </a:lnSpc>
                <a:spcBef>
                  <a:spcPts val="1275"/>
                </a:spcBef>
                <a:spcAft>
                  <a:spcPts val="0"/>
                </a:spcAft>
                <a:buClr>
                  <a:srgbClr val="1B232B">
                    <a:lumMod val="50000"/>
                    <a:lumOff val="50000"/>
                  </a:srgbClr>
                </a:buClr>
                <a:buSzTx/>
                <a:buFont typeface="+mj-lt"/>
                <a:buNone/>
                <a:tabLst/>
                <a:defRPr/>
              </a:pPr>
              <a:r>
                <a:rPr kumimoji="0" lang="en-US" sz="1200" b="1" i="0" u="none" strike="noStrike" kern="1200" cap="all" spc="75" normalizeH="0" baseline="0" noProof="0">
                  <a:ln>
                    <a:noFill/>
                  </a:ln>
                  <a:solidFill>
                    <a:srgbClr val="2297AA"/>
                  </a:solidFill>
                  <a:effectLst/>
                  <a:uLnTx/>
                  <a:uFillTx/>
                  <a:latin typeface="+mn-lt"/>
                  <a:ea typeface="+mn-ea"/>
                  <a:cs typeface="+mn-cs"/>
                </a:rPr>
                <a:t>ENERGY &amp; UTILITIES</a:t>
              </a:r>
            </a:p>
          </p:txBody>
        </p:sp>
        <p:sp>
          <p:nvSpPr>
            <p:cNvPr id="36" name="TextBox 35"/>
            <p:cNvSpPr txBox="1"/>
            <p:nvPr userDrawn="1"/>
          </p:nvSpPr>
          <p:spPr>
            <a:xfrm>
              <a:off x="609600" y="2074219"/>
              <a:ext cx="11388625" cy="1035880"/>
            </a:xfrm>
            <a:prstGeom prst="rect">
              <a:avLst/>
            </a:prstGeom>
            <a:noFill/>
          </p:spPr>
          <p:txBody>
            <a:bodyPr wrap="square" lIns="182880" tIns="0" numCol="3" spcCol="182880" rtlCol="0">
              <a:noAutofit/>
            </a:bodyPr>
            <a:lstStyle/>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Competition &amp; Market Manipulation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Distributed Energy Resources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Electric Transmission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Electricity Market Modeling &amp; </a:t>
              </a:r>
              <a:br>
                <a:rPr lang="en-US" sz="975" kern="1200">
                  <a:solidFill>
                    <a:srgbClr val="FFFFFF"/>
                  </a:solidFill>
                  <a:latin typeface="+mn-lt"/>
                  <a:ea typeface="+mn-ea"/>
                  <a:cs typeface="+mn-cs"/>
                </a:rPr>
              </a:br>
              <a:r>
                <a:rPr lang="en-US" sz="975" kern="1200">
                  <a:solidFill>
                    <a:srgbClr val="FFFFFF"/>
                  </a:solidFill>
                  <a:latin typeface="+mn-lt"/>
                  <a:ea typeface="+mn-ea"/>
                  <a:cs typeface="+mn-cs"/>
                </a:rPr>
                <a:t>Resource Planning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Electrification &amp; Growth Opportunities</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Energy Litigation</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Energy Storage</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Environmental Policy, Planning, &amp; Compliance</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Finance and Ratemaking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Gas/Electric Coordination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Market Design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Natural Gas &amp; Petroleum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Nuclear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Renewable &amp; Alternative Energy </a:t>
              </a:r>
            </a:p>
          </p:txBody>
        </p:sp>
      </p:grpSp>
      <p:grpSp>
        <p:nvGrpSpPr>
          <p:cNvPr id="37" name="Group 36"/>
          <p:cNvGrpSpPr/>
          <p:nvPr userDrawn="1"/>
        </p:nvGrpSpPr>
        <p:grpSpPr>
          <a:xfrm>
            <a:off x="609601" y="3354340"/>
            <a:ext cx="10429876" cy="1595191"/>
            <a:chOff x="609600" y="3357927"/>
            <a:chExt cx="11388626" cy="1595191"/>
          </a:xfrm>
        </p:grpSpPr>
        <p:sp>
          <p:nvSpPr>
            <p:cNvPr id="38" name="Rectangle 37"/>
            <p:cNvSpPr/>
            <p:nvPr userDrawn="1"/>
          </p:nvSpPr>
          <p:spPr>
            <a:xfrm>
              <a:off x="609600" y="3357927"/>
              <a:ext cx="2193584" cy="276999"/>
            </a:xfrm>
            <a:prstGeom prst="rect">
              <a:avLst/>
            </a:prstGeom>
          </p:spPr>
          <p:txBody>
            <a:bodyPr wrap="square" lIns="0">
              <a:spAutoFit/>
            </a:bodyPr>
            <a:lstStyle/>
            <a:p>
              <a:pPr marL="0" marR="0" lvl="4" indent="0" algn="l" defTabSz="342900" rtl="0" eaLnBrk="1" fontAlgn="auto" latinLnBrk="0" hangingPunct="1">
                <a:lnSpc>
                  <a:spcPct val="100000"/>
                </a:lnSpc>
                <a:spcBef>
                  <a:spcPts val="1275"/>
                </a:spcBef>
                <a:spcAft>
                  <a:spcPts val="0"/>
                </a:spcAft>
                <a:buClr>
                  <a:srgbClr val="1B232B">
                    <a:lumMod val="50000"/>
                    <a:lumOff val="50000"/>
                  </a:srgbClr>
                </a:buClr>
                <a:buSzTx/>
                <a:buFont typeface="+mj-lt"/>
                <a:buNone/>
                <a:tabLst/>
                <a:defRPr/>
              </a:pPr>
              <a:r>
                <a:rPr kumimoji="0" lang="en-US" sz="1200" b="1" i="0" u="none" strike="noStrike" kern="1200" cap="all" spc="75" normalizeH="0" baseline="0" noProof="0">
                  <a:ln>
                    <a:noFill/>
                  </a:ln>
                  <a:solidFill>
                    <a:srgbClr val="2297AA"/>
                  </a:solidFill>
                  <a:effectLst/>
                  <a:uLnTx/>
                  <a:uFillTx/>
                  <a:latin typeface="+mn-lt"/>
                  <a:ea typeface="+mn-ea"/>
                  <a:cs typeface="+mn-cs"/>
                </a:rPr>
                <a:t>Litigation</a:t>
              </a:r>
            </a:p>
          </p:txBody>
        </p:sp>
        <p:sp>
          <p:nvSpPr>
            <p:cNvPr id="39" name="TextBox 38"/>
            <p:cNvSpPr txBox="1"/>
            <p:nvPr userDrawn="1"/>
          </p:nvSpPr>
          <p:spPr>
            <a:xfrm>
              <a:off x="609602" y="3679263"/>
              <a:ext cx="11388624" cy="1273855"/>
            </a:xfrm>
            <a:prstGeom prst="rect">
              <a:avLst/>
            </a:prstGeom>
            <a:noFill/>
          </p:spPr>
          <p:txBody>
            <a:bodyPr wrap="square" lIns="182880" tIns="0" numCol="3" spcCol="182880" rtlCol="0">
              <a:noAutofit/>
            </a:bodyPr>
            <a:lstStyle/>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Accounting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Analysis of Market Manipulation</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Antitrust/Competition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Bankruptcy &amp; Restructuring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Big Data &amp; Document Analytics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Commercial Damages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Environmental Litigation  &amp; Regulation</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Intellectual Property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International Arbitration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International Trade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Labor &amp; Employment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Mergers &amp; Acquisitions Litigation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Product Liability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Securities &amp; Finance</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Tax Controversy &amp; Transfer Pricing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Valuation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White Collar Investigations &amp; Litigation</a:t>
              </a:r>
            </a:p>
          </p:txBody>
        </p:sp>
      </p:grpSp>
      <p:grpSp>
        <p:nvGrpSpPr>
          <p:cNvPr id="40" name="Group 39"/>
          <p:cNvGrpSpPr/>
          <p:nvPr userDrawn="1"/>
        </p:nvGrpSpPr>
        <p:grpSpPr>
          <a:xfrm>
            <a:off x="609601" y="5193768"/>
            <a:ext cx="10429876" cy="998010"/>
            <a:chOff x="609600" y="5130381"/>
            <a:chExt cx="11388626" cy="998010"/>
          </a:xfrm>
        </p:grpSpPr>
        <p:sp>
          <p:nvSpPr>
            <p:cNvPr id="41" name="Rectangle 40"/>
            <p:cNvSpPr/>
            <p:nvPr userDrawn="1"/>
          </p:nvSpPr>
          <p:spPr>
            <a:xfrm>
              <a:off x="609600" y="5130381"/>
              <a:ext cx="2193584" cy="276999"/>
            </a:xfrm>
            <a:prstGeom prst="rect">
              <a:avLst/>
            </a:prstGeom>
          </p:spPr>
          <p:txBody>
            <a:bodyPr wrap="square" lIns="0">
              <a:spAutoFit/>
            </a:bodyPr>
            <a:lstStyle/>
            <a:p>
              <a:pPr marL="0" marR="0" lvl="4" indent="0" algn="l" defTabSz="342900" rtl="0" eaLnBrk="1" fontAlgn="auto" latinLnBrk="0" hangingPunct="1">
                <a:lnSpc>
                  <a:spcPct val="100000"/>
                </a:lnSpc>
                <a:spcBef>
                  <a:spcPts val="1275"/>
                </a:spcBef>
                <a:spcAft>
                  <a:spcPts val="0"/>
                </a:spcAft>
                <a:buClr>
                  <a:srgbClr val="1B232B">
                    <a:lumMod val="50000"/>
                    <a:lumOff val="50000"/>
                  </a:srgbClr>
                </a:buClr>
                <a:buSzTx/>
                <a:buFont typeface="+mj-lt"/>
                <a:buNone/>
                <a:tabLst/>
                <a:defRPr/>
              </a:pPr>
              <a:r>
                <a:rPr kumimoji="0" lang="en-US" sz="1200" b="1" i="0" u="none" strike="noStrike" kern="1200" cap="all" spc="75" normalizeH="0" baseline="0" noProof="0">
                  <a:ln>
                    <a:noFill/>
                  </a:ln>
                  <a:solidFill>
                    <a:srgbClr val="2297AA"/>
                  </a:solidFill>
                  <a:effectLst/>
                  <a:uLnTx/>
                  <a:uFillTx/>
                  <a:latin typeface="+mn-lt"/>
                  <a:ea typeface="+mn-ea"/>
                  <a:cs typeface="+mn-cs"/>
                </a:rPr>
                <a:t>Industries</a:t>
              </a:r>
            </a:p>
          </p:txBody>
        </p:sp>
        <p:sp>
          <p:nvSpPr>
            <p:cNvPr id="42" name="TextBox 41"/>
            <p:cNvSpPr txBox="1"/>
            <p:nvPr userDrawn="1"/>
          </p:nvSpPr>
          <p:spPr>
            <a:xfrm>
              <a:off x="609602" y="5466158"/>
              <a:ext cx="11388624" cy="662233"/>
            </a:xfrm>
            <a:prstGeom prst="rect">
              <a:avLst/>
            </a:prstGeom>
            <a:noFill/>
          </p:spPr>
          <p:txBody>
            <a:bodyPr wrap="square" lIns="182880" tIns="0" numCol="3" spcCol="182880" rtlCol="0">
              <a:noAutofit/>
            </a:bodyPr>
            <a:lstStyle/>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Electric Power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Financial Institutions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Infrastructure</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Natural Gas &amp; Petroleum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Pharmaceuticals &amp; Medical Devices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Telecommunications, Internet, &amp; Media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Transportation </a:t>
              </a:r>
            </a:p>
            <a:p>
              <a:pPr marL="129779" lvl="1" indent="-128588" algn="l" defTabSz="342900" rtl="0" eaLnBrk="1" latinLnBrk="0" hangingPunct="1">
                <a:lnSpc>
                  <a:spcPct val="90000"/>
                </a:lnSpc>
                <a:spcAft>
                  <a:spcPts val="300"/>
                </a:spcAft>
                <a:buClr>
                  <a:schemeClr val="accent2">
                    <a:lumMod val="75000"/>
                  </a:schemeClr>
                </a:buClr>
                <a:buFont typeface="Wingdings 2" panose="05020102010507070707" pitchFamily="18" charset="2"/>
                <a:buChar char=""/>
              </a:pPr>
              <a:r>
                <a:rPr lang="en-US" sz="975" kern="1200">
                  <a:solidFill>
                    <a:srgbClr val="FFFFFF"/>
                  </a:solidFill>
                  <a:latin typeface="+mn-lt"/>
                  <a:ea typeface="+mn-ea"/>
                  <a:cs typeface="+mn-cs"/>
                </a:rPr>
                <a:t>Water </a:t>
              </a:r>
            </a:p>
          </p:txBody>
        </p:sp>
      </p:grpSp>
      <p:cxnSp>
        <p:nvCxnSpPr>
          <p:cNvPr id="43" name="Straight Connector 42"/>
          <p:cNvCxnSpPr/>
          <p:nvPr userDrawn="1"/>
        </p:nvCxnSpPr>
        <p:spPr>
          <a:xfrm>
            <a:off x="609601" y="3305882"/>
            <a:ext cx="10972799" cy="0"/>
          </a:xfrm>
          <a:prstGeom prst="line">
            <a:avLst/>
          </a:prstGeom>
          <a:ln w="19050">
            <a:solidFill>
              <a:schemeClr val="bg2">
                <a:lumMod val="95000"/>
                <a:alpha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609601" y="5154566"/>
            <a:ext cx="10972799" cy="0"/>
          </a:xfrm>
          <a:prstGeom prst="line">
            <a:avLst/>
          </a:prstGeom>
          <a:ln w="19050">
            <a:solidFill>
              <a:schemeClr val="bg2">
                <a:lumMod val="95000"/>
                <a:alpha val="15000"/>
              </a:schemeClr>
            </a:solidFill>
          </a:ln>
          <a:effectLst/>
        </p:spPr>
        <p:style>
          <a:lnRef idx="2">
            <a:schemeClr val="accent1"/>
          </a:lnRef>
          <a:fillRef idx="0">
            <a:schemeClr val="accent1"/>
          </a:fillRef>
          <a:effectRef idx="1">
            <a:schemeClr val="accent1"/>
          </a:effectRef>
          <a:fontRef idx="minor">
            <a:schemeClr val="tx1"/>
          </a:fontRef>
        </p:style>
      </p:cxnSp>
      <p:pic>
        <p:nvPicPr>
          <p:cNvPr id="71" name="Picture 70"/>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68000"/>
                    </a14:imgEffect>
                    <a14:imgEffect>
                      <a14:brightnessContrast bright="29000" contrast="-50000"/>
                    </a14:imgEffect>
                  </a14:imgLayer>
                </a14:imgProps>
              </a:ext>
              <a:ext uri="{28A0092B-C50C-407E-A947-70E740481C1C}">
                <a14:useLocalDpi xmlns:a14="http://schemas.microsoft.com/office/drawing/2010/main" val="0"/>
              </a:ext>
            </a:extLst>
          </a:blip>
          <a:stretch>
            <a:fillRect/>
          </a:stretch>
        </p:blipFill>
        <p:spPr>
          <a:xfrm flipH="1">
            <a:off x="6515101" y="0"/>
            <a:ext cx="5676900" cy="3193256"/>
          </a:xfrm>
          <a:prstGeom prst="rect">
            <a:avLst/>
          </a:prstGeom>
        </p:spPr>
      </p:pic>
      <p:sp>
        <p:nvSpPr>
          <p:cNvPr id="3" name="Footer Placeholder 2"/>
          <p:cNvSpPr>
            <a:spLocks noGrp="1"/>
          </p:cNvSpPr>
          <p:nvPr>
            <p:ph type="ftr" sz="quarter" idx="14"/>
          </p:nvPr>
        </p:nvSpPr>
        <p:spPr/>
        <p:txBody>
          <a:bodyPr/>
          <a:lstStyle/>
          <a:p>
            <a:r>
              <a:rPr lang="en-US"/>
              <a:t>Privileged and Confidential. Prepared at the Request of Counsel.</a:t>
            </a:r>
          </a:p>
        </p:txBody>
      </p:sp>
      <p:sp>
        <p:nvSpPr>
          <p:cNvPr id="4" name="Slide Number Placeholder 3"/>
          <p:cNvSpPr>
            <a:spLocks noGrp="1"/>
          </p:cNvSpPr>
          <p:nvPr>
            <p:ph type="sldNum" sz="quarter" idx="15"/>
          </p:nvPr>
        </p:nvSpPr>
        <p:spPr/>
        <p:txBody>
          <a:bodyPr/>
          <a:lstStyle/>
          <a:p>
            <a:r>
              <a:rPr lang="en-US" b="0"/>
              <a:t>Brattle.com | </a:t>
            </a:r>
            <a:fld id="{590DAB12-68F0-43F3-9CAA-0DFBA7404834}" type="slidenum">
              <a:rPr lang="en-US" smtClean="0"/>
              <a:pPr/>
              <a:t>‹#›</a:t>
            </a:fld>
            <a:endParaRPr lang="en-US"/>
          </a:p>
        </p:txBody>
      </p:sp>
    </p:spTree>
    <p:extLst>
      <p:ext uri="{BB962C8B-B14F-4D97-AF65-F5344CB8AC3E}">
        <p14:creationId xmlns:p14="http://schemas.microsoft.com/office/powerpoint/2010/main" val="36325517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actices Light">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985033"/>
            <a:ext cx="10972800" cy="615168"/>
          </a:xfrm>
        </p:spPr>
        <p:txBody>
          <a:bodyPr>
            <a:spAutoFit/>
          </a:bodyPr>
          <a:lstStyle>
            <a:lvl1pPr>
              <a:lnSpc>
                <a:spcPct val="90000"/>
              </a:lnSpc>
              <a:defRPr/>
            </a:lvl1pPr>
          </a:lstStyle>
          <a:p>
            <a:r>
              <a:rPr lang="en-US"/>
              <a:t>Our Practices and Industries</a:t>
            </a:r>
          </a:p>
        </p:txBody>
      </p:sp>
      <p:sp>
        <p:nvSpPr>
          <p:cNvPr id="13" name="Text Placeholder 12"/>
          <p:cNvSpPr>
            <a:spLocks noGrp="1"/>
          </p:cNvSpPr>
          <p:nvPr>
            <p:ph type="body" sz="quarter" idx="13" hasCustomPrompt="1"/>
          </p:nvPr>
        </p:nvSpPr>
        <p:spPr>
          <a:xfrm>
            <a:off x="609600" y="302924"/>
            <a:ext cx="10972800" cy="553998"/>
          </a:xfrm>
        </p:spPr>
        <p:txBody>
          <a:bodyPr wrap="square" anchor="b" anchorCtr="0">
            <a:spAutoFit/>
          </a:bodyPr>
          <a:lstStyle>
            <a:lvl1pPr>
              <a:defRPr sz="1200" b="1" i="0" cap="all" spc="75" baseline="0">
                <a:solidFill>
                  <a:schemeClr val="accent2"/>
                </a:solidFill>
                <a:latin typeface="Calibri" panose="020F0502020204030204" pitchFamily="34" charset="0"/>
              </a:defRPr>
            </a:lvl1pPr>
          </a:lstStyle>
          <a:p>
            <a:pPr lvl="0"/>
            <a:r>
              <a:rPr lang="en-US"/>
              <a:t>Section title</a:t>
            </a:r>
          </a:p>
        </p:txBody>
      </p:sp>
      <p:grpSp>
        <p:nvGrpSpPr>
          <p:cNvPr id="7" name="Group 6"/>
          <p:cNvGrpSpPr/>
          <p:nvPr userDrawn="1"/>
        </p:nvGrpSpPr>
        <p:grpSpPr>
          <a:xfrm>
            <a:off x="609600" y="1742373"/>
            <a:ext cx="10516509" cy="1367726"/>
            <a:chOff x="609600" y="1742373"/>
            <a:chExt cx="11483223" cy="1367726"/>
          </a:xfrm>
        </p:grpSpPr>
        <p:sp>
          <p:nvSpPr>
            <p:cNvPr id="4" name="Rectangle 3"/>
            <p:cNvSpPr/>
            <p:nvPr userDrawn="1"/>
          </p:nvSpPr>
          <p:spPr>
            <a:xfrm>
              <a:off x="609600" y="1742373"/>
              <a:ext cx="2193583" cy="276999"/>
            </a:xfrm>
            <a:prstGeom prst="rect">
              <a:avLst/>
            </a:prstGeom>
          </p:spPr>
          <p:txBody>
            <a:bodyPr wrap="square" lIns="0">
              <a:spAutoFit/>
            </a:bodyPr>
            <a:lstStyle/>
            <a:p>
              <a:pPr marL="0" marR="0" lvl="4" indent="0" algn="l" defTabSz="342900" rtl="0" eaLnBrk="1" fontAlgn="auto" latinLnBrk="0" hangingPunct="1">
                <a:lnSpc>
                  <a:spcPct val="100000"/>
                </a:lnSpc>
                <a:spcBef>
                  <a:spcPts val="1275"/>
                </a:spcBef>
                <a:spcAft>
                  <a:spcPts val="0"/>
                </a:spcAft>
                <a:buClr>
                  <a:srgbClr val="1B232B">
                    <a:lumMod val="50000"/>
                    <a:lumOff val="50000"/>
                  </a:srgbClr>
                </a:buClr>
                <a:buSzTx/>
                <a:buFont typeface="+mj-lt"/>
                <a:buNone/>
                <a:tabLst/>
                <a:defRPr/>
              </a:pPr>
              <a:r>
                <a:rPr kumimoji="0" lang="en-US" sz="1200" b="1" i="0" u="none" strike="noStrike" kern="1200" cap="all" spc="75" normalizeH="0" baseline="0" noProof="0">
                  <a:ln>
                    <a:noFill/>
                  </a:ln>
                  <a:solidFill>
                    <a:srgbClr val="2297AA"/>
                  </a:solidFill>
                  <a:effectLst/>
                  <a:uLnTx/>
                  <a:uFillTx/>
                  <a:latin typeface="+mn-lt"/>
                  <a:ea typeface="+mn-ea"/>
                  <a:cs typeface="+mn-cs"/>
                </a:rPr>
                <a:t>ENERGY &amp; UTILITIES</a:t>
              </a:r>
            </a:p>
          </p:txBody>
        </p:sp>
        <p:sp>
          <p:nvSpPr>
            <p:cNvPr id="6" name="TextBox 5"/>
            <p:cNvSpPr txBox="1"/>
            <p:nvPr userDrawn="1"/>
          </p:nvSpPr>
          <p:spPr>
            <a:xfrm>
              <a:off x="609601" y="2074219"/>
              <a:ext cx="11483222" cy="1035880"/>
            </a:xfrm>
            <a:prstGeom prst="rect">
              <a:avLst/>
            </a:prstGeom>
            <a:noFill/>
          </p:spPr>
          <p:txBody>
            <a:bodyPr wrap="square" lIns="182880" tIns="0" numCol="3" spcCol="182880" rtlCol="0">
              <a:noAutofit/>
            </a:bodyPr>
            <a:lstStyle/>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Competition &amp; Market Manipulation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Distributed Energy Resources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Electric Transmission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Electricity Market Modeling &amp; </a:t>
              </a:r>
              <a:br>
                <a:rPr lang="en-US" sz="975" kern="1200">
                  <a:solidFill>
                    <a:schemeClr val="tx1"/>
                  </a:solidFill>
                  <a:latin typeface="+mn-lt"/>
                  <a:ea typeface="+mn-ea"/>
                  <a:cs typeface="+mn-cs"/>
                </a:rPr>
              </a:br>
              <a:r>
                <a:rPr lang="en-US" sz="975" kern="1200">
                  <a:solidFill>
                    <a:schemeClr val="tx1"/>
                  </a:solidFill>
                  <a:latin typeface="+mn-lt"/>
                  <a:ea typeface="+mn-ea"/>
                  <a:cs typeface="+mn-cs"/>
                </a:rPr>
                <a:t>Resource Planning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Electrification &amp; Growth Opportunities</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Energy Litigation</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Energy Storage</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Environmental Policy, Planning, &amp; Compliance</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Finance and Ratemaking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Gas/Electric Coordination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Market Design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Natural Gas &amp; Petroleum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Nuclear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Renewable &amp; Alternative Energy </a:t>
              </a:r>
            </a:p>
          </p:txBody>
        </p:sp>
      </p:grpSp>
      <p:grpSp>
        <p:nvGrpSpPr>
          <p:cNvPr id="10" name="Group 9"/>
          <p:cNvGrpSpPr/>
          <p:nvPr userDrawn="1"/>
        </p:nvGrpSpPr>
        <p:grpSpPr>
          <a:xfrm>
            <a:off x="609601" y="3354340"/>
            <a:ext cx="10434817" cy="1595191"/>
            <a:chOff x="609600" y="3357927"/>
            <a:chExt cx="11394022" cy="1595191"/>
          </a:xfrm>
        </p:grpSpPr>
        <p:sp>
          <p:nvSpPr>
            <p:cNvPr id="63" name="Rectangle 62"/>
            <p:cNvSpPr/>
            <p:nvPr userDrawn="1"/>
          </p:nvSpPr>
          <p:spPr>
            <a:xfrm>
              <a:off x="609600" y="3357927"/>
              <a:ext cx="2193583" cy="276999"/>
            </a:xfrm>
            <a:prstGeom prst="rect">
              <a:avLst/>
            </a:prstGeom>
          </p:spPr>
          <p:txBody>
            <a:bodyPr wrap="square" lIns="0">
              <a:spAutoFit/>
            </a:bodyPr>
            <a:lstStyle/>
            <a:p>
              <a:pPr marL="0" marR="0" lvl="4" indent="0" algn="l" defTabSz="342900" rtl="0" eaLnBrk="1" fontAlgn="auto" latinLnBrk="0" hangingPunct="1">
                <a:lnSpc>
                  <a:spcPct val="100000"/>
                </a:lnSpc>
                <a:spcBef>
                  <a:spcPts val="1275"/>
                </a:spcBef>
                <a:spcAft>
                  <a:spcPts val="0"/>
                </a:spcAft>
                <a:buClr>
                  <a:srgbClr val="1B232B">
                    <a:lumMod val="50000"/>
                    <a:lumOff val="50000"/>
                  </a:srgbClr>
                </a:buClr>
                <a:buSzTx/>
                <a:buFont typeface="+mj-lt"/>
                <a:buNone/>
                <a:tabLst/>
                <a:defRPr/>
              </a:pPr>
              <a:r>
                <a:rPr kumimoji="0" lang="en-US" sz="1200" b="1" i="0" u="none" strike="noStrike" kern="1200" cap="all" spc="75" normalizeH="0" baseline="0" noProof="0">
                  <a:ln>
                    <a:noFill/>
                  </a:ln>
                  <a:solidFill>
                    <a:srgbClr val="2297AA"/>
                  </a:solidFill>
                  <a:effectLst/>
                  <a:uLnTx/>
                  <a:uFillTx/>
                  <a:latin typeface="+mn-lt"/>
                  <a:ea typeface="+mn-ea"/>
                  <a:cs typeface="+mn-cs"/>
                </a:rPr>
                <a:t>Litigation</a:t>
              </a:r>
            </a:p>
          </p:txBody>
        </p:sp>
        <p:sp>
          <p:nvSpPr>
            <p:cNvPr id="65" name="TextBox 64"/>
            <p:cNvSpPr txBox="1"/>
            <p:nvPr userDrawn="1"/>
          </p:nvSpPr>
          <p:spPr>
            <a:xfrm>
              <a:off x="609602" y="3679263"/>
              <a:ext cx="11394020" cy="1273855"/>
            </a:xfrm>
            <a:prstGeom prst="rect">
              <a:avLst/>
            </a:prstGeom>
            <a:noFill/>
          </p:spPr>
          <p:txBody>
            <a:bodyPr wrap="square" lIns="182880" tIns="0" numCol="3" spcCol="182880" rtlCol="0">
              <a:noAutofit/>
            </a:bodyPr>
            <a:lstStyle/>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Accounting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Alternative</a:t>
              </a:r>
              <a:r>
                <a:rPr lang="en-US" sz="975" kern="1200" baseline="0">
                  <a:solidFill>
                    <a:schemeClr val="tx1"/>
                  </a:solidFill>
                  <a:latin typeface="+mn-lt"/>
                  <a:ea typeface="+mn-ea"/>
                  <a:cs typeface="+mn-cs"/>
                </a:rPr>
                <a:t> Investments</a:t>
              </a:r>
              <a:endParaRPr lang="en-US" sz="975" kern="1200">
                <a:solidFill>
                  <a:schemeClr val="tx1"/>
                </a:solidFill>
                <a:latin typeface="+mn-lt"/>
                <a:ea typeface="+mn-ea"/>
                <a:cs typeface="+mn-cs"/>
              </a:endParaRP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Analysis of Market Manipulation</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Antitrust/Competition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Bankruptcy &amp; Restructuring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Big Data &amp; Document Analytics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Commercial Damages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Environmental Litigation  &amp; Regulation</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Intellectual Property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International Arbitration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International Trade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Labor &amp; Employment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Mergers &amp; Acquisitions Litigation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Product Liability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Securities &amp; Finance</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Tax Controversy &amp; Transfer Pricing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Valuation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White Collar Investigations &amp; Litigation</a:t>
              </a:r>
            </a:p>
          </p:txBody>
        </p:sp>
      </p:grpSp>
      <p:grpSp>
        <p:nvGrpSpPr>
          <p:cNvPr id="14" name="Group 13"/>
          <p:cNvGrpSpPr/>
          <p:nvPr userDrawn="1"/>
        </p:nvGrpSpPr>
        <p:grpSpPr>
          <a:xfrm>
            <a:off x="609601" y="5193768"/>
            <a:ext cx="10434819" cy="998010"/>
            <a:chOff x="609600" y="5130381"/>
            <a:chExt cx="11394024" cy="998010"/>
          </a:xfrm>
        </p:grpSpPr>
        <p:sp>
          <p:nvSpPr>
            <p:cNvPr id="66" name="Rectangle 65"/>
            <p:cNvSpPr/>
            <p:nvPr userDrawn="1"/>
          </p:nvSpPr>
          <p:spPr>
            <a:xfrm>
              <a:off x="609600" y="5130381"/>
              <a:ext cx="2193583" cy="276999"/>
            </a:xfrm>
            <a:prstGeom prst="rect">
              <a:avLst/>
            </a:prstGeom>
          </p:spPr>
          <p:txBody>
            <a:bodyPr wrap="square" lIns="0">
              <a:spAutoFit/>
            </a:bodyPr>
            <a:lstStyle/>
            <a:p>
              <a:pPr marL="0" marR="0" lvl="4" indent="0" algn="l" defTabSz="342900" rtl="0" eaLnBrk="1" fontAlgn="auto" latinLnBrk="0" hangingPunct="1">
                <a:lnSpc>
                  <a:spcPct val="100000"/>
                </a:lnSpc>
                <a:spcBef>
                  <a:spcPts val="1275"/>
                </a:spcBef>
                <a:spcAft>
                  <a:spcPts val="0"/>
                </a:spcAft>
                <a:buClr>
                  <a:srgbClr val="1B232B">
                    <a:lumMod val="50000"/>
                    <a:lumOff val="50000"/>
                  </a:srgbClr>
                </a:buClr>
                <a:buSzTx/>
                <a:buFont typeface="+mj-lt"/>
                <a:buNone/>
                <a:tabLst/>
                <a:defRPr/>
              </a:pPr>
              <a:r>
                <a:rPr kumimoji="0" lang="en-US" sz="1200" b="1" i="0" u="none" strike="noStrike" kern="1200" cap="all" spc="75" normalizeH="0" baseline="0" noProof="0">
                  <a:ln>
                    <a:noFill/>
                  </a:ln>
                  <a:solidFill>
                    <a:srgbClr val="2297AA"/>
                  </a:solidFill>
                  <a:effectLst/>
                  <a:uLnTx/>
                  <a:uFillTx/>
                  <a:latin typeface="+mn-lt"/>
                  <a:ea typeface="+mn-ea"/>
                  <a:cs typeface="+mn-cs"/>
                </a:rPr>
                <a:t>Industries</a:t>
              </a:r>
            </a:p>
          </p:txBody>
        </p:sp>
        <p:sp>
          <p:nvSpPr>
            <p:cNvPr id="67" name="TextBox 66"/>
            <p:cNvSpPr txBox="1"/>
            <p:nvPr userDrawn="1"/>
          </p:nvSpPr>
          <p:spPr>
            <a:xfrm>
              <a:off x="609602" y="5466158"/>
              <a:ext cx="11394022" cy="662233"/>
            </a:xfrm>
            <a:prstGeom prst="rect">
              <a:avLst/>
            </a:prstGeom>
            <a:noFill/>
          </p:spPr>
          <p:txBody>
            <a:bodyPr wrap="square" lIns="182880" tIns="0" numCol="3" spcCol="182880" rtlCol="0">
              <a:noAutofit/>
            </a:bodyPr>
            <a:lstStyle/>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Electric Power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Financial Institutions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Infrastructure</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Natural Gas &amp; Petroleum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Pharmaceuticals &amp; Medical Devices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Telecommunications, Internet, &amp; Media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Transportation </a:t>
              </a:r>
            </a:p>
            <a:p>
              <a:pPr marL="129779" lvl="1" indent="-128588" algn="l" defTabSz="342900" rtl="0" eaLnBrk="1" latinLnBrk="0" hangingPunct="1">
                <a:lnSpc>
                  <a:spcPct val="90000"/>
                </a:lnSpc>
                <a:spcAft>
                  <a:spcPts val="300"/>
                </a:spcAft>
                <a:buClr>
                  <a:schemeClr val="accent2"/>
                </a:buClr>
                <a:buFont typeface="Wingdings 2" panose="05020102010507070707" pitchFamily="18" charset="2"/>
                <a:buChar char=""/>
              </a:pPr>
              <a:r>
                <a:rPr lang="en-US" sz="975" kern="1200">
                  <a:solidFill>
                    <a:schemeClr val="tx1"/>
                  </a:solidFill>
                  <a:latin typeface="+mn-lt"/>
                  <a:ea typeface="+mn-ea"/>
                  <a:cs typeface="+mn-cs"/>
                </a:rPr>
                <a:t>Water </a:t>
              </a:r>
            </a:p>
          </p:txBody>
        </p:sp>
      </p:grpSp>
      <p:cxnSp>
        <p:nvCxnSpPr>
          <p:cNvPr id="16" name="Straight Connector 15"/>
          <p:cNvCxnSpPr/>
          <p:nvPr userDrawn="1"/>
        </p:nvCxnSpPr>
        <p:spPr>
          <a:xfrm>
            <a:off x="609601" y="3305882"/>
            <a:ext cx="10972799" cy="0"/>
          </a:xfrm>
          <a:prstGeom prst="line">
            <a:avLst/>
          </a:prstGeom>
          <a:ln w="19050">
            <a:solidFill>
              <a:schemeClr val="bg2">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609601" y="5154566"/>
            <a:ext cx="10972799" cy="0"/>
          </a:xfrm>
          <a:prstGeom prst="line">
            <a:avLst/>
          </a:prstGeom>
          <a:ln w="19050">
            <a:solidFill>
              <a:schemeClr val="bg2">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238" name="Picture 2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515101" y="0"/>
            <a:ext cx="5676900" cy="3193256"/>
          </a:xfrm>
          <a:prstGeom prst="rect">
            <a:avLst/>
          </a:prstGeom>
        </p:spPr>
      </p:pic>
      <p:sp>
        <p:nvSpPr>
          <p:cNvPr id="239" name="Rectangle 238"/>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4"/>
          </p:nvPr>
        </p:nvSpPr>
        <p:spPr/>
        <p:txBody>
          <a:bodyPr/>
          <a:lstStyle/>
          <a:p>
            <a:r>
              <a:rPr lang="en-US"/>
              <a:t>Privileged and Confidential. Prepared at the Request of Counsel.</a:t>
            </a:r>
          </a:p>
        </p:txBody>
      </p:sp>
      <p:sp>
        <p:nvSpPr>
          <p:cNvPr id="11" name="Slide Number Placeholder 10"/>
          <p:cNvSpPr>
            <a:spLocks noGrp="1"/>
          </p:cNvSpPr>
          <p:nvPr>
            <p:ph type="sldNum" sz="quarter" idx="15"/>
          </p:nvPr>
        </p:nvSpPr>
        <p:spPr/>
        <p:txBody>
          <a:bodyPr/>
          <a:lstStyle/>
          <a:p>
            <a:r>
              <a:rPr lang="en-US" b="0"/>
              <a:t>Brattle.com | </a:t>
            </a:r>
            <a:fld id="{590DAB12-68F0-43F3-9CAA-0DFBA7404834}" type="slidenum">
              <a:rPr lang="en-US" smtClean="0"/>
              <a:pPr/>
              <a:t>‹#›</a:t>
            </a:fld>
            <a:endParaRPr lang="en-US"/>
          </a:p>
        </p:txBody>
      </p:sp>
    </p:spTree>
    <p:extLst>
      <p:ext uri="{BB962C8B-B14F-4D97-AF65-F5344CB8AC3E}">
        <p14:creationId xmlns:p14="http://schemas.microsoft.com/office/powerpoint/2010/main" val="170844058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r Offices Dark">
    <p:bg>
      <p:bgPr>
        <a:solidFill>
          <a:srgbClr val="002B5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585538" y="1226911"/>
            <a:ext cx="11020927" cy="5569247"/>
          </a:xfrm>
          <a:prstGeom prst="rect">
            <a:avLst/>
          </a:prstGeom>
        </p:spPr>
      </p:pic>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985033"/>
            <a:ext cx="10972800" cy="615168"/>
          </a:xfrm>
        </p:spPr>
        <p:txBody>
          <a:bodyPr>
            <a:spAutoFit/>
          </a:bodyPr>
          <a:lstStyle>
            <a:lvl1pPr>
              <a:lnSpc>
                <a:spcPct val="90000"/>
              </a:lnSpc>
              <a:defRPr baseline="0">
                <a:solidFill>
                  <a:schemeClr val="bg1"/>
                </a:solidFill>
              </a:defRPr>
            </a:lvl1pPr>
          </a:lstStyle>
          <a:p>
            <a:r>
              <a:rPr lang="en-US"/>
              <a:t>Our Offices</a:t>
            </a:r>
          </a:p>
        </p:txBody>
      </p:sp>
      <p:sp>
        <p:nvSpPr>
          <p:cNvPr id="13" name="Text Placeholder 12"/>
          <p:cNvSpPr>
            <a:spLocks noGrp="1"/>
          </p:cNvSpPr>
          <p:nvPr>
            <p:ph type="body" sz="quarter" idx="13" hasCustomPrompt="1"/>
          </p:nvPr>
        </p:nvSpPr>
        <p:spPr>
          <a:xfrm>
            <a:off x="609600" y="302924"/>
            <a:ext cx="10972800" cy="553998"/>
          </a:xfrm>
        </p:spPr>
        <p:txBody>
          <a:bodyPr wrap="square" anchor="b" anchorCtr="0">
            <a:spAutoFit/>
          </a:bodyPr>
          <a:lstStyle>
            <a:lvl1pPr>
              <a:defRPr sz="1200" b="1" i="0" cap="all" spc="75"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a:t>Section title</a:t>
            </a:r>
          </a:p>
        </p:txBody>
      </p:sp>
      <p:sp>
        <p:nvSpPr>
          <p:cNvPr id="4992" name="Oval 4991"/>
          <p:cNvSpPr/>
          <p:nvPr userDrawn="1"/>
        </p:nvSpPr>
        <p:spPr>
          <a:xfrm>
            <a:off x="3472547" y="3305695"/>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3" name="Oval 4992"/>
          <p:cNvSpPr/>
          <p:nvPr userDrawn="1"/>
        </p:nvSpPr>
        <p:spPr>
          <a:xfrm>
            <a:off x="3342693" y="3482158"/>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4" name="Oval 4993"/>
          <p:cNvSpPr/>
          <p:nvPr userDrawn="1"/>
        </p:nvSpPr>
        <p:spPr>
          <a:xfrm>
            <a:off x="3370315" y="3330042"/>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5" name="Oval 4994"/>
          <p:cNvSpPr/>
          <p:nvPr userDrawn="1"/>
        </p:nvSpPr>
        <p:spPr>
          <a:xfrm>
            <a:off x="1968958" y="3508592"/>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6" name="Oval 4995"/>
          <p:cNvSpPr/>
          <p:nvPr userDrawn="1"/>
        </p:nvSpPr>
        <p:spPr>
          <a:xfrm>
            <a:off x="2921231" y="3305695"/>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7" name="Oval 4996"/>
          <p:cNvSpPr/>
          <p:nvPr userDrawn="1"/>
        </p:nvSpPr>
        <p:spPr>
          <a:xfrm>
            <a:off x="3196890" y="3174604"/>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8" name="Oval 4997"/>
          <p:cNvSpPr/>
          <p:nvPr userDrawn="1"/>
        </p:nvSpPr>
        <p:spPr>
          <a:xfrm>
            <a:off x="5642505" y="2914893"/>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9" name="Oval 4998"/>
          <p:cNvSpPr/>
          <p:nvPr userDrawn="1"/>
        </p:nvSpPr>
        <p:spPr>
          <a:xfrm>
            <a:off x="5599219" y="3091356"/>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0" name="Oval 4999"/>
          <p:cNvSpPr/>
          <p:nvPr userDrawn="1"/>
        </p:nvSpPr>
        <p:spPr>
          <a:xfrm>
            <a:off x="5560538" y="3393924"/>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1" name="Oval 5000"/>
          <p:cNvSpPr/>
          <p:nvPr userDrawn="1"/>
        </p:nvSpPr>
        <p:spPr>
          <a:xfrm>
            <a:off x="6007770" y="3305694"/>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2" name="Oval 5001"/>
          <p:cNvSpPr/>
          <p:nvPr userDrawn="1"/>
        </p:nvSpPr>
        <p:spPr>
          <a:xfrm>
            <a:off x="10320058" y="5751308"/>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3" name="TextBox 5002"/>
          <p:cNvSpPr txBox="1"/>
          <p:nvPr userDrawn="1"/>
        </p:nvSpPr>
        <p:spPr>
          <a:xfrm>
            <a:off x="3649009" y="3145311"/>
            <a:ext cx="1163291" cy="253916"/>
          </a:xfrm>
          <a:prstGeom prst="rect">
            <a:avLst/>
          </a:prstGeom>
          <a:noFill/>
        </p:spPr>
        <p:txBody>
          <a:bodyPr wrap="square" rtlCol="0">
            <a:spAutoFit/>
          </a:bodyPr>
          <a:lstStyle/>
          <a:p>
            <a:r>
              <a:rPr lang="en-US" sz="1050" b="1" cap="all" baseline="0">
                <a:solidFill>
                  <a:schemeClr val="bg1"/>
                </a:solidFill>
              </a:rPr>
              <a:t>Boston</a:t>
            </a:r>
          </a:p>
        </p:txBody>
      </p:sp>
      <p:sp>
        <p:nvSpPr>
          <p:cNvPr id="5004" name="TextBox 5003"/>
          <p:cNvSpPr txBox="1"/>
          <p:nvPr userDrawn="1"/>
        </p:nvSpPr>
        <p:spPr>
          <a:xfrm>
            <a:off x="3563021" y="3395205"/>
            <a:ext cx="1353611" cy="253916"/>
          </a:xfrm>
          <a:prstGeom prst="rect">
            <a:avLst/>
          </a:prstGeom>
          <a:noFill/>
        </p:spPr>
        <p:txBody>
          <a:bodyPr wrap="square" rtlCol="0">
            <a:spAutoFit/>
          </a:bodyPr>
          <a:lstStyle/>
          <a:p>
            <a:r>
              <a:rPr lang="en-US" sz="1050" b="1" cap="all" baseline="0">
                <a:solidFill>
                  <a:schemeClr val="bg1"/>
                </a:solidFill>
              </a:rPr>
              <a:t>New York</a:t>
            </a:r>
          </a:p>
        </p:txBody>
      </p:sp>
      <p:sp>
        <p:nvSpPr>
          <p:cNvPr id="5005" name="TextBox 5004"/>
          <p:cNvSpPr txBox="1"/>
          <p:nvPr userDrawn="1"/>
        </p:nvSpPr>
        <p:spPr>
          <a:xfrm>
            <a:off x="3427577" y="3645099"/>
            <a:ext cx="1646688" cy="253916"/>
          </a:xfrm>
          <a:prstGeom prst="rect">
            <a:avLst/>
          </a:prstGeom>
          <a:noFill/>
        </p:spPr>
        <p:txBody>
          <a:bodyPr wrap="square" rtlCol="0">
            <a:spAutoFit/>
          </a:bodyPr>
          <a:lstStyle/>
          <a:p>
            <a:r>
              <a:rPr lang="en-US" sz="1050" b="1" cap="all" baseline="0">
                <a:solidFill>
                  <a:schemeClr val="bg1"/>
                </a:solidFill>
              </a:rPr>
              <a:t>Washington</a:t>
            </a:r>
          </a:p>
        </p:txBody>
      </p:sp>
      <p:sp>
        <p:nvSpPr>
          <p:cNvPr id="5006" name="TextBox 5005"/>
          <p:cNvSpPr txBox="1"/>
          <p:nvPr userDrawn="1"/>
        </p:nvSpPr>
        <p:spPr>
          <a:xfrm>
            <a:off x="257955" y="3617559"/>
            <a:ext cx="1822239" cy="253916"/>
          </a:xfrm>
          <a:prstGeom prst="rect">
            <a:avLst/>
          </a:prstGeom>
          <a:noFill/>
        </p:spPr>
        <p:txBody>
          <a:bodyPr wrap="square" rtlCol="0">
            <a:spAutoFit/>
          </a:bodyPr>
          <a:lstStyle/>
          <a:p>
            <a:pPr algn="r"/>
            <a:r>
              <a:rPr lang="en-US" sz="1050" b="1" cap="all" baseline="0">
                <a:solidFill>
                  <a:schemeClr val="bg1"/>
                </a:solidFill>
              </a:rPr>
              <a:t>San Francisco</a:t>
            </a:r>
          </a:p>
        </p:txBody>
      </p:sp>
      <p:sp>
        <p:nvSpPr>
          <p:cNvPr id="5009" name="TextBox 5008"/>
          <p:cNvSpPr txBox="1"/>
          <p:nvPr userDrawn="1"/>
        </p:nvSpPr>
        <p:spPr>
          <a:xfrm>
            <a:off x="1141109" y="3142945"/>
            <a:ext cx="1822239" cy="253916"/>
          </a:xfrm>
          <a:prstGeom prst="rect">
            <a:avLst/>
          </a:prstGeom>
          <a:noFill/>
        </p:spPr>
        <p:txBody>
          <a:bodyPr wrap="square" rtlCol="0">
            <a:spAutoFit/>
          </a:bodyPr>
          <a:lstStyle/>
          <a:p>
            <a:pPr algn="r"/>
            <a:r>
              <a:rPr lang="en-US" sz="1050" b="1" cap="all" baseline="0">
                <a:solidFill>
                  <a:schemeClr val="bg1"/>
                </a:solidFill>
              </a:rPr>
              <a:t>Chicago</a:t>
            </a:r>
          </a:p>
        </p:txBody>
      </p:sp>
      <p:sp>
        <p:nvSpPr>
          <p:cNvPr id="5012" name="TextBox 5011"/>
          <p:cNvSpPr txBox="1"/>
          <p:nvPr userDrawn="1"/>
        </p:nvSpPr>
        <p:spPr>
          <a:xfrm>
            <a:off x="1496067" y="2874279"/>
            <a:ext cx="1822239" cy="253916"/>
          </a:xfrm>
          <a:prstGeom prst="rect">
            <a:avLst/>
          </a:prstGeom>
          <a:noFill/>
        </p:spPr>
        <p:txBody>
          <a:bodyPr wrap="square" rtlCol="0">
            <a:spAutoFit/>
          </a:bodyPr>
          <a:lstStyle/>
          <a:p>
            <a:pPr algn="r"/>
            <a:r>
              <a:rPr lang="en-US" sz="1050" b="1" cap="all" baseline="0">
                <a:solidFill>
                  <a:schemeClr val="bg1"/>
                </a:solidFill>
              </a:rPr>
              <a:t>Toronto</a:t>
            </a:r>
          </a:p>
        </p:txBody>
      </p:sp>
      <p:sp>
        <p:nvSpPr>
          <p:cNvPr id="5013" name="TextBox 5012"/>
          <p:cNvSpPr txBox="1"/>
          <p:nvPr userDrawn="1"/>
        </p:nvSpPr>
        <p:spPr>
          <a:xfrm>
            <a:off x="5606297" y="3536879"/>
            <a:ext cx="1163291" cy="253916"/>
          </a:xfrm>
          <a:prstGeom prst="rect">
            <a:avLst/>
          </a:prstGeom>
          <a:noFill/>
        </p:spPr>
        <p:txBody>
          <a:bodyPr wrap="square" rtlCol="0">
            <a:spAutoFit/>
          </a:bodyPr>
          <a:lstStyle/>
          <a:p>
            <a:r>
              <a:rPr lang="en-US" sz="1050" b="1" cap="all" baseline="0">
                <a:solidFill>
                  <a:schemeClr val="bg1"/>
                </a:solidFill>
              </a:rPr>
              <a:t>Madrid</a:t>
            </a:r>
          </a:p>
        </p:txBody>
      </p:sp>
      <p:sp>
        <p:nvSpPr>
          <p:cNvPr id="5014" name="TextBox 5013"/>
          <p:cNvSpPr txBox="1"/>
          <p:nvPr userDrawn="1"/>
        </p:nvSpPr>
        <p:spPr>
          <a:xfrm>
            <a:off x="4715753" y="2970497"/>
            <a:ext cx="925217" cy="253916"/>
          </a:xfrm>
          <a:prstGeom prst="rect">
            <a:avLst/>
          </a:prstGeom>
          <a:noFill/>
        </p:spPr>
        <p:txBody>
          <a:bodyPr wrap="square" rtlCol="0">
            <a:spAutoFit/>
          </a:bodyPr>
          <a:lstStyle/>
          <a:p>
            <a:r>
              <a:rPr lang="en-US" sz="1050" b="1" cap="all" baseline="0">
                <a:solidFill>
                  <a:schemeClr val="bg1"/>
                </a:solidFill>
              </a:rPr>
              <a:t>Brussels</a:t>
            </a:r>
          </a:p>
        </p:txBody>
      </p:sp>
      <p:sp>
        <p:nvSpPr>
          <p:cNvPr id="5015" name="TextBox 5014"/>
          <p:cNvSpPr txBox="1"/>
          <p:nvPr userDrawn="1"/>
        </p:nvSpPr>
        <p:spPr>
          <a:xfrm>
            <a:off x="4864105" y="2693479"/>
            <a:ext cx="845739" cy="253916"/>
          </a:xfrm>
          <a:prstGeom prst="rect">
            <a:avLst/>
          </a:prstGeom>
          <a:noFill/>
        </p:spPr>
        <p:txBody>
          <a:bodyPr wrap="square" rtlCol="0">
            <a:spAutoFit/>
          </a:bodyPr>
          <a:lstStyle/>
          <a:p>
            <a:r>
              <a:rPr lang="en-US" sz="1050" b="1" cap="all" baseline="0">
                <a:solidFill>
                  <a:schemeClr val="bg1"/>
                </a:solidFill>
              </a:rPr>
              <a:t>London</a:t>
            </a:r>
          </a:p>
        </p:txBody>
      </p:sp>
      <p:sp>
        <p:nvSpPr>
          <p:cNvPr id="5016" name="TextBox 5015"/>
          <p:cNvSpPr txBox="1"/>
          <p:nvPr userDrawn="1"/>
        </p:nvSpPr>
        <p:spPr>
          <a:xfrm>
            <a:off x="6130387" y="3124385"/>
            <a:ext cx="1646688" cy="253916"/>
          </a:xfrm>
          <a:prstGeom prst="rect">
            <a:avLst/>
          </a:prstGeom>
          <a:noFill/>
        </p:spPr>
        <p:txBody>
          <a:bodyPr wrap="square" rtlCol="0">
            <a:spAutoFit/>
          </a:bodyPr>
          <a:lstStyle/>
          <a:p>
            <a:r>
              <a:rPr lang="en-US" sz="1050" b="1" cap="all" baseline="0">
                <a:solidFill>
                  <a:schemeClr val="bg1"/>
                </a:solidFill>
              </a:rPr>
              <a:t>Rome</a:t>
            </a:r>
          </a:p>
        </p:txBody>
      </p:sp>
      <p:sp>
        <p:nvSpPr>
          <p:cNvPr id="5017" name="TextBox 5016"/>
          <p:cNvSpPr txBox="1"/>
          <p:nvPr userDrawn="1"/>
        </p:nvSpPr>
        <p:spPr>
          <a:xfrm>
            <a:off x="10419109" y="5508569"/>
            <a:ext cx="1163291" cy="253916"/>
          </a:xfrm>
          <a:prstGeom prst="rect">
            <a:avLst/>
          </a:prstGeom>
          <a:noFill/>
        </p:spPr>
        <p:txBody>
          <a:bodyPr wrap="square" rtlCol="0">
            <a:spAutoFit/>
          </a:bodyPr>
          <a:lstStyle/>
          <a:p>
            <a:r>
              <a:rPr lang="en-US" sz="1050" b="1" cap="all" baseline="0">
                <a:solidFill>
                  <a:schemeClr val="bg1"/>
                </a:solidFill>
              </a:rPr>
              <a:t>Sydney</a:t>
            </a:r>
          </a:p>
        </p:txBody>
      </p:sp>
      <p:grpSp>
        <p:nvGrpSpPr>
          <p:cNvPr id="5023" name="Group 5022"/>
          <p:cNvGrpSpPr/>
          <p:nvPr userDrawn="1"/>
        </p:nvGrpSpPr>
        <p:grpSpPr>
          <a:xfrm>
            <a:off x="1527340" y="1897768"/>
            <a:ext cx="9137323" cy="369332"/>
            <a:chOff x="1417002" y="5794234"/>
            <a:chExt cx="9137322" cy="369332"/>
          </a:xfrm>
        </p:grpSpPr>
        <p:sp>
          <p:nvSpPr>
            <p:cNvPr id="5018" name="TextBox 5017"/>
            <p:cNvSpPr txBox="1"/>
            <p:nvPr userDrawn="1"/>
          </p:nvSpPr>
          <p:spPr>
            <a:xfrm>
              <a:off x="1417002" y="5794234"/>
              <a:ext cx="2498909" cy="369332"/>
            </a:xfrm>
            <a:prstGeom prst="rect">
              <a:avLst/>
            </a:prstGeom>
            <a:noFill/>
          </p:spPr>
          <p:txBody>
            <a:bodyPr wrap="square" rtlCol="0">
              <a:spAutoFit/>
            </a:bodyPr>
            <a:lstStyle/>
            <a:p>
              <a:pPr algn="ctr"/>
              <a:r>
                <a:rPr lang="en-US" sz="1800" b="1" cap="all" baseline="0">
                  <a:solidFill>
                    <a:schemeClr val="bg1"/>
                  </a:solidFill>
                </a:rPr>
                <a:t>North America</a:t>
              </a:r>
            </a:p>
          </p:txBody>
        </p:sp>
        <p:sp>
          <p:nvSpPr>
            <p:cNvPr id="5021" name="TextBox 5020"/>
            <p:cNvSpPr txBox="1"/>
            <p:nvPr userDrawn="1"/>
          </p:nvSpPr>
          <p:spPr>
            <a:xfrm>
              <a:off x="5530630" y="5794234"/>
              <a:ext cx="1382324" cy="369332"/>
            </a:xfrm>
            <a:prstGeom prst="rect">
              <a:avLst/>
            </a:prstGeom>
            <a:noFill/>
          </p:spPr>
          <p:txBody>
            <a:bodyPr wrap="square" rtlCol="0">
              <a:spAutoFit/>
            </a:bodyPr>
            <a:lstStyle/>
            <a:p>
              <a:pPr algn="ctr"/>
              <a:r>
                <a:rPr lang="en-US" sz="1800" b="1" cap="all" baseline="0">
                  <a:solidFill>
                    <a:schemeClr val="bg1"/>
                  </a:solidFill>
                </a:rPr>
                <a:t>Europe</a:t>
              </a:r>
            </a:p>
          </p:txBody>
        </p:sp>
        <p:sp>
          <p:nvSpPr>
            <p:cNvPr id="5022" name="TextBox 5021"/>
            <p:cNvSpPr txBox="1"/>
            <p:nvPr userDrawn="1"/>
          </p:nvSpPr>
          <p:spPr>
            <a:xfrm>
              <a:off x="8527673" y="5794234"/>
              <a:ext cx="2026651" cy="369332"/>
            </a:xfrm>
            <a:prstGeom prst="rect">
              <a:avLst/>
            </a:prstGeom>
            <a:noFill/>
          </p:spPr>
          <p:txBody>
            <a:bodyPr wrap="square" rtlCol="0">
              <a:spAutoFit/>
            </a:bodyPr>
            <a:lstStyle/>
            <a:p>
              <a:pPr algn="ctr"/>
              <a:r>
                <a:rPr lang="en-US" sz="1800" b="1" cap="all" baseline="0">
                  <a:solidFill>
                    <a:schemeClr val="bg1"/>
                  </a:solidFill>
                </a:rPr>
                <a:t>Asia-Pacific</a:t>
              </a:r>
            </a:p>
          </p:txBody>
        </p:sp>
      </p:grpSp>
      <p:sp>
        <p:nvSpPr>
          <p:cNvPr id="3" name="Footer Placeholder 2"/>
          <p:cNvSpPr>
            <a:spLocks noGrp="1"/>
          </p:cNvSpPr>
          <p:nvPr>
            <p:ph type="ftr" sz="quarter" idx="14"/>
          </p:nvPr>
        </p:nvSpPr>
        <p:spPr/>
        <p:txBody>
          <a:bodyPr/>
          <a:lstStyle>
            <a:lvl1pPr>
              <a:defRPr>
                <a:solidFill>
                  <a:schemeClr val="tx1">
                    <a:lumMod val="25000"/>
                    <a:lumOff val="75000"/>
                  </a:schemeClr>
                </a:solidFill>
              </a:defRPr>
            </a:lvl1pPr>
          </a:lstStyle>
          <a:p>
            <a:r>
              <a:rPr lang="en-US"/>
              <a:t>Privileged and Confidential. Prepared at the Request of Counsel.</a:t>
            </a:r>
          </a:p>
        </p:txBody>
      </p:sp>
      <p:sp>
        <p:nvSpPr>
          <p:cNvPr id="4" name="Slide Number Placeholder 3"/>
          <p:cNvSpPr>
            <a:spLocks noGrp="1"/>
          </p:cNvSpPr>
          <p:nvPr>
            <p:ph type="sldNum" sz="quarter" idx="15"/>
          </p:nvPr>
        </p:nvSpPr>
        <p:spPr/>
        <p:txBody>
          <a:bodyPr/>
          <a:lstStyle>
            <a:lvl1pPr>
              <a:defRPr>
                <a:solidFill>
                  <a:schemeClr val="tx1">
                    <a:lumMod val="10000"/>
                    <a:lumOff val="90000"/>
                  </a:schemeClr>
                </a:solidFill>
              </a:defRPr>
            </a:lvl1pPr>
          </a:lstStyle>
          <a:p>
            <a:r>
              <a:rPr lang="en-US" b="0"/>
              <a:t>Brattle.com | </a:t>
            </a:r>
            <a:fld id="{590DAB12-68F0-43F3-9CAA-0DFBA7404834}" type="slidenum">
              <a:rPr lang="en-US" smtClean="0"/>
              <a:pPr/>
              <a:t>‹#›</a:t>
            </a:fld>
            <a:endParaRPr lang="en-US"/>
          </a:p>
        </p:txBody>
      </p:sp>
    </p:spTree>
    <p:extLst>
      <p:ext uri="{BB962C8B-B14F-4D97-AF65-F5344CB8AC3E}">
        <p14:creationId xmlns:p14="http://schemas.microsoft.com/office/powerpoint/2010/main" val="355488435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9"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515101" y="0"/>
            <a:ext cx="5676900" cy="3193256"/>
          </a:xfrm>
          <a:prstGeom prst="rect">
            <a:avLst/>
          </a:prstGeom>
        </p:spPr>
      </p:pic>
      <p:sp>
        <p:nvSpPr>
          <p:cNvPr id="17" name="Rectangle 16"/>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title" hasCustomPrompt="1"/>
          </p:nvPr>
        </p:nvSpPr>
        <p:spPr>
          <a:xfrm>
            <a:off x="609600" y="985033"/>
            <a:ext cx="10972800" cy="615168"/>
          </a:xfrm>
        </p:spPr>
        <p:txBody>
          <a:bodyPr>
            <a:spAutoFit/>
          </a:bodyPr>
          <a:lstStyle>
            <a:lvl1pPr>
              <a:lnSpc>
                <a:spcPct val="90000"/>
              </a:lnSpc>
              <a:defRPr/>
            </a:lvl1pPr>
          </a:lstStyle>
          <a:p>
            <a:r>
              <a:rPr lang="en-US"/>
              <a:t>About Brattle</a:t>
            </a:r>
          </a:p>
        </p:txBody>
      </p:sp>
      <p:sp>
        <p:nvSpPr>
          <p:cNvPr id="24" name="Text Placeholder 12"/>
          <p:cNvSpPr>
            <a:spLocks noGrp="1"/>
          </p:cNvSpPr>
          <p:nvPr>
            <p:ph type="body" sz="quarter" idx="13" hasCustomPrompt="1"/>
          </p:nvPr>
        </p:nvSpPr>
        <p:spPr>
          <a:xfrm>
            <a:off x="609600" y="302924"/>
            <a:ext cx="10972800" cy="553998"/>
          </a:xfrm>
        </p:spPr>
        <p:txBody>
          <a:bodyPr wrap="square" anchor="b" anchorCtr="0">
            <a:spAutoFit/>
          </a:bodyPr>
          <a:lstStyle>
            <a:lvl1pPr>
              <a:defRPr sz="1200" b="1" i="0" cap="all" spc="75" baseline="0">
                <a:solidFill>
                  <a:schemeClr val="accent2"/>
                </a:solidFill>
                <a:latin typeface="Calibri" panose="020F0502020204030204" pitchFamily="34" charset="0"/>
              </a:defRPr>
            </a:lvl1pPr>
          </a:lstStyle>
          <a:p>
            <a:pPr lvl="0"/>
            <a:r>
              <a:rPr lang="en-US"/>
              <a:t>Section title</a:t>
            </a:r>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12" hasCustomPrompt="1"/>
          </p:nvPr>
        </p:nvSpPr>
        <p:spPr>
          <a:xfrm>
            <a:off x="609600" y="1600200"/>
            <a:ext cx="10972800" cy="1756916"/>
          </a:xfrm>
          <a:prstGeom prst="rect">
            <a:avLst/>
          </a:prstGeom>
        </p:spPr>
        <p:txBody>
          <a:bodyPr/>
          <a:lstStyle>
            <a:lvl5pPr>
              <a:defRPr/>
            </a:lvl5pPr>
            <a:lvl6pPr>
              <a:defRPr/>
            </a:lvl6pPr>
            <a:lvl7pPr>
              <a:defRPr baseline="0"/>
            </a:lvl7pPr>
            <a:lvl8pPr>
              <a:defRPr/>
            </a:lvl8pPr>
          </a:lstStyle>
          <a:p>
            <a:pPr lvl="0"/>
            <a:r>
              <a:rPr lang="en-US"/>
              <a:t>The Brattle Group provides consulting and expert testimony in economics, finance, and regulation to corporations, law firms, and governments around the world. We aim for the highest level of client service and quality in our industry.</a:t>
            </a:r>
          </a:p>
        </p:txBody>
      </p:sp>
      <p:graphicFrame>
        <p:nvGraphicFramePr>
          <p:cNvPr id="4" name="Table 3"/>
          <p:cNvGraphicFramePr>
            <a:graphicFrameLocks noGrp="1"/>
          </p:cNvGraphicFramePr>
          <p:nvPr userDrawn="1"/>
        </p:nvGraphicFramePr>
        <p:xfrm>
          <a:off x="601092" y="3372455"/>
          <a:ext cx="3192867" cy="2564719"/>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827359">
                <a:tc>
                  <a:txBody>
                    <a:bodyPr/>
                    <a:lstStyle/>
                    <a:p>
                      <a:pPr algn="ctr"/>
                      <a:r>
                        <a:rPr lang="en-US">
                          <a:solidFill>
                            <a:schemeClr val="tx1">
                              <a:lumMod val="75000"/>
                              <a:lumOff val="25000"/>
                            </a:schemeClr>
                          </a:solidFill>
                        </a:rPr>
                        <a:t>Our Services</a:t>
                      </a:r>
                    </a:p>
                  </a:txBody>
                  <a:tcPr anchor="ctr">
                    <a:solidFill>
                      <a:schemeClr val="tx1">
                        <a:lumMod val="10000"/>
                        <a:lumOff val="90000"/>
                      </a:schemeClr>
                    </a:solidFill>
                  </a:tcPr>
                </a:tc>
                <a:extLst>
                  <a:ext uri="{0D108BD9-81ED-4DB2-BD59-A6C34878D82A}">
                    <a16:rowId xmlns:a16="http://schemas.microsoft.com/office/drawing/2014/main" val="3875753020"/>
                  </a:ext>
                </a:extLst>
              </a:tr>
              <a:tr h="1737360">
                <a:tc>
                  <a:txBody>
                    <a:bodyPr/>
                    <a:lstStyle/>
                    <a:p>
                      <a:pPr algn="ctr">
                        <a:lnSpc>
                          <a:spcPct val="150000"/>
                        </a:lnSpc>
                      </a:pPr>
                      <a:r>
                        <a:rPr lang="en-US">
                          <a:solidFill>
                            <a:schemeClr val="tx1">
                              <a:lumMod val="75000"/>
                              <a:lumOff val="25000"/>
                            </a:schemeClr>
                          </a:solidFill>
                        </a:rPr>
                        <a:t>Research and Consulting</a:t>
                      </a:r>
                    </a:p>
                    <a:p>
                      <a:pPr algn="ctr">
                        <a:lnSpc>
                          <a:spcPct val="150000"/>
                        </a:lnSpc>
                      </a:pPr>
                      <a:r>
                        <a:rPr lang="en-US">
                          <a:solidFill>
                            <a:schemeClr val="tx1">
                              <a:lumMod val="75000"/>
                              <a:lumOff val="25000"/>
                            </a:schemeClr>
                          </a:solidFill>
                        </a:rPr>
                        <a:t>Litigation and Support</a:t>
                      </a:r>
                    </a:p>
                    <a:p>
                      <a:pPr algn="ctr">
                        <a:lnSpc>
                          <a:spcPct val="150000"/>
                        </a:lnSpc>
                      </a:pPr>
                      <a:r>
                        <a:rPr lang="en-US">
                          <a:solidFill>
                            <a:schemeClr val="tx1">
                              <a:lumMod val="75000"/>
                              <a:lumOff val="25000"/>
                            </a:schemeClr>
                          </a:solidFill>
                        </a:rPr>
                        <a:t>Expert Testimony</a:t>
                      </a:r>
                    </a:p>
                  </a:txBody>
                  <a:tcPr marT="91440" marB="91440" anchor="ctr">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nvGraphicFramePr>
        <p:xfrm>
          <a:off x="4495313" y="3372455"/>
          <a:ext cx="3192867" cy="2564719"/>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827359">
                <a:tc>
                  <a:txBody>
                    <a:bodyPr/>
                    <a:lstStyle/>
                    <a:p>
                      <a:pPr algn="ctr"/>
                      <a:r>
                        <a:rPr lang="en-US">
                          <a:solidFill>
                            <a:schemeClr val="tx1">
                              <a:lumMod val="75000"/>
                              <a:lumOff val="25000"/>
                            </a:schemeClr>
                          </a:solidFill>
                        </a:rPr>
                        <a:t>Our People</a:t>
                      </a:r>
                    </a:p>
                  </a:txBody>
                  <a:tcPr anchor="ctr">
                    <a:solidFill>
                      <a:schemeClr val="tx1">
                        <a:lumMod val="10000"/>
                        <a:lumOff val="90000"/>
                      </a:schemeClr>
                    </a:solidFill>
                  </a:tcPr>
                </a:tc>
                <a:extLst>
                  <a:ext uri="{0D108BD9-81ED-4DB2-BD59-A6C34878D82A}">
                    <a16:rowId xmlns:a16="http://schemas.microsoft.com/office/drawing/2014/main" val="3875753020"/>
                  </a:ext>
                </a:extLst>
              </a:tr>
              <a:tr h="1737360">
                <a:tc>
                  <a:txBody>
                    <a:bodyPr/>
                    <a:lstStyle/>
                    <a:p>
                      <a:pPr algn="ctr">
                        <a:lnSpc>
                          <a:spcPct val="150000"/>
                        </a:lnSpc>
                      </a:pPr>
                      <a:r>
                        <a:rPr lang="en-US">
                          <a:solidFill>
                            <a:schemeClr val="tx1">
                              <a:lumMod val="75000"/>
                              <a:lumOff val="25000"/>
                            </a:schemeClr>
                          </a:solidFill>
                        </a:rPr>
                        <a:t>Renowned Experts</a:t>
                      </a:r>
                    </a:p>
                    <a:p>
                      <a:pPr algn="ctr">
                        <a:lnSpc>
                          <a:spcPct val="150000"/>
                        </a:lnSpc>
                      </a:pPr>
                      <a:r>
                        <a:rPr lang="en-US">
                          <a:solidFill>
                            <a:schemeClr val="tx1">
                              <a:lumMod val="75000"/>
                              <a:lumOff val="25000"/>
                            </a:schemeClr>
                          </a:solidFill>
                        </a:rPr>
                        <a:t>Global Teams</a:t>
                      </a:r>
                    </a:p>
                    <a:p>
                      <a:pPr algn="ctr">
                        <a:lnSpc>
                          <a:spcPct val="150000"/>
                        </a:lnSpc>
                      </a:pPr>
                      <a:r>
                        <a:rPr lang="en-US">
                          <a:solidFill>
                            <a:schemeClr val="tx1">
                              <a:lumMod val="75000"/>
                              <a:lumOff val="25000"/>
                            </a:schemeClr>
                          </a:solidFill>
                        </a:rPr>
                        <a:t>Intellectual Rigor</a:t>
                      </a:r>
                    </a:p>
                  </a:txBody>
                  <a:tcPr marT="91440" marB="91440" anchor="ctr">
                    <a:noFill/>
                  </a:tcPr>
                </a:tc>
                <a:extLst>
                  <a:ext uri="{0D108BD9-81ED-4DB2-BD59-A6C34878D82A}">
                    <a16:rowId xmlns:a16="http://schemas.microsoft.com/office/drawing/2014/main" val="891370127"/>
                  </a:ext>
                </a:extLst>
              </a:tr>
            </a:tbl>
          </a:graphicData>
        </a:graphic>
      </p:graphicFrame>
      <p:graphicFrame>
        <p:nvGraphicFramePr>
          <p:cNvPr id="32" name="Table 31"/>
          <p:cNvGraphicFramePr>
            <a:graphicFrameLocks noGrp="1"/>
          </p:cNvGraphicFramePr>
          <p:nvPr userDrawn="1"/>
        </p:nvGraphicFramePr>
        <p:xfrm>
          <a:off x="8389533" y="3372455"/>
          <a:ext cx="3192867" cy="2564719"/>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827359">
                <a:tc>
                  <a:txBody>
                    <a:bodyPr/>
                    <a:lstStyle/>
                    <a:p>
                      <a:pPr algn="ctr"/>
                      <a:r>
                        <a:rPr lang="en-US">
                          <a:solidFill>
                            <a:schemeClr val="tx1">
                              <a:lumMod val="75000"/>
                              <a:lumOff val="25000"/>
                            </a:schemeClr>
                          </a:solidFill>
                        </a:rPr>
                        <a:t>Our Insights</a:t>
                      </a:r>
                    </a:p>
                  </a:txBody>
                  <a:tcPr anchor="ctr">
                    <a:solidFill>
                      <a:schemeClr val="tx1">
                        <a:lumMod val="10000"/>
                        <a:lumOff val="90000"/>
                      </a:schemeClr>
                    </a:solidFill>
                  </a:tcPr>
                </a:tc>
                <a:extLst>
                  <a:ext uri="{0D108BD9-81ED-4DB2-BD59-A6C34878D82A}">
                    <a16:rowId xmlns:a16="http://schemas.microsoft.com/office/drawing/2014/main" val="3875753020"/>
                  </a:ext>
                </a:extLst>
              </a:tr>
              <a:tr h="1737360">
                <a:tc>
                  <a:txBody>
                    <a:bodyPr/>
                    <a:lstStyle/>
                    <a:p>
                      <a:pPr algn="ctr">
                        <a:lnSpc>
                          <a:spcPct val="150000"/>
                        </a:lnSpc>
                      </a:pPr>
                      <a:r>
                        <a:rPr lang="en-US">
                          <a:solidFill>
                            <a:schemeClr val="tx1">
                              <a:lumMod val="75000"/>
                              <a:lumOff val="25000"/>
                            </a:schemeClr>
                          </a:solidFill>
                        </a:rPr>
                        <a:t>Thoughtful</a:t>
                      </a:r>
                      <a:r>
                        <a:rPr lang="en-US" baseline="0">
                          <a:solidFill>
                            <a:schemeClr val="tx1">
                              <a:lumMod val="75000"/>
                              <a:lumOff val="25000"/>
                            </a:schemeClr>
                          </a:solidFill>
                        </a:rPr>
                        <a:t> Analysis</a:t>
                      </a:r>
                    </a:p>
                    <a:p>
                      <a:pPr algn="ctr">
                        <a:lnSpc>
                          <a:spcPct val="150000"/>
                        </a:lnSpc>
                      </a:pPr>
                      <a:r>
                        <a:rPr lang="en-US" baseline="0">
                          <a:solidFill>
                            <a:schemeClr val="tx1">
                              <a:lumMod val="75000"/>
                              <a:lumOff val="25000"/>
                            </a:schemeClr>
                          </a:solidFill>
                        </a:rPr>
                        <a:t>Exceptional Quality</a:t>
                      </a:r>
                    </a:p>
                    <a:p>
                      <a:pPr algn="ctr">
                        <a:lnSpc>
                          <a:spcPct val="150000"/>
                        </a:lnSpc>
                      </a:pPr>
                      <a:r>
                        <a:rPr lang="en-US" baseline="0">
                          <a:solidFill>
                            <a:schemeClr val="tx1">
                              <a:lumMod val="75000"/>
                              <a:lumOff val="25000"/>
                            </a:schemeClr>
                          </a:solidFill>
                        </a:rPr>
                        <a:t>Clear Communication</a:t>
                      </a:r>
                      <a:endParaRPr lang="en-US">
                        <a:solidFill>
                          <a:schemeClr val="tx1">
                            <a:lumMod val="75000"/>
                            <a:lumOff val="25000"/>
                          </a:schemeClr>
                        </a:solidFill>
                      </a:endParaRPr>
                    </a:p>
                  </a:txBody>
                  <a:tcPr marT="91440" marB="91440" anchor="ctr">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p:txBody>
          <a:bodyPr/>
          <a:lstStyle/>
          <a:p>
            <a:r>
              <a:rPr lang="en-US"/>
              <a:t>Privileged and Confidential. Prepared at the Request of Counsel.</a:t>
            </a:r>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a:p>
        </p:txBody>
      </p:sp>
    </p:spTree>
    <p:extLst>
      <p:ext uri="{BB962C8B-B14F-4D97-AF65-F5344CB8AC3E}">
        <p14:creationId xmlns:p14="http://schemas.microsoft.com/office/powerpoint/2010/main" val="1333268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62001" y="1723879"/>
            <a:ext cx="7616824" cy="1368425"/>
          </a:xfrm>
        </p:spPr>
        <p:txBody>
          <a:bodyPr anchor="t">
            <a:noAutofit/>
          </a:bodyPr>
          <a:lstStyle>
            <a:lvl1pPr algn="l">
              <a:defRPr sz="3600">
                <a:solidFill>
                  <a:schemeClr val="tx1"/>
                </a:solidFill>
              </a:defRPr>
            </a:lvl1pPr>
          </a:lstStyle>
          <a:p>
            <a:r>
              <a:rPr lang="it-IT"/>
              <a:t>Fare clic per modificare lo stile del titolo</a:t>
            </a:r>
            <a:endParaRPr lang="en-GB" dirty="0"/>
          </a:p>
        </p:txBody>
      </p:sp>
      <p:sp>
        <p:nvSpPr>
          <p:cNvPr id="3" name="Subtitle 2"/>
          <p:cNvSpPr>
            <a:spLocks noGrp="1"/>
          </p:cNvSpPr>
          <p:nvPr>
            <p:ph type="subTitle" idx="1"/>
          </p:nvPr>
        </p:nvSpPr>
        <p:spPr>
          <a:xfrm>
            <a:off x="2282826" y="3429009"/>
            <a:ext cx="6109388" cy="276999"/>
          </a:xfrm>
        </p:spPr>
        <p:txBody>
          <a:bodyPr anchor="t">
            <a:noAutofit/>
          </a:bodyPr>
          <a:lstStyle>
            <a:lvl1pPr marL="0" indent="0" algn="l">
              <a:lnSpc>
                <a:spcPct val="90000"/>
              </a:lnSpc>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GB" dirty="0"/>
          </a:p>
        </p:txBody>
      </p:sp>
      <p:sp>
        <p:nvSpPr>
          <p:cNvPr id="4" name="Date Placeholder 3"/>
          <p:cNvSpPr>
            <a:spLocks noGrp="1"/>
          </p:cNvSpPr>
          <p:nvPr>
            <p:ph type="dt" sz="half" idx="10"/>
          </p:nvPr>
        </p:nvSpPr>
        <p:spPr>
          <a:xfrm>
            <a:off x="765520" y="3429009"/>
            <a:ext cx="1510613" cy="276999"/>
          </a:xfrm>
        </p:spPr>
        <p:txBody>
          <a:bodyPr anchor="t">
            <a:noAutofit/>
          </a:bodyPr>
          <a:lstStyle>
            <a:lvl1pPr>
              <a:lnSpc>
                <a:spcPct val="90000"/>
              </a:lnSpc>
              <a:defRPr sz="1350">
                <a:solidFill>
                  <a:schemeClr val="tx1"/>
                </a:solidFill>
              </a:defRPr>
            </a:lvl1pPr>
          </a:lstStyle>
          <a:p>
            <a:fld id="{5316AF83-9F7D-44EF-BA2A-BFAB97183FB9}" type="datetime1">
              <a:rPr lang="en-GB" smtClean="0"/>
              <a:t>11/10/2022</a:t>
            </a:fld>
            <a:endParaRPr lang="en-GB" dirty="0"/>
          </a:p>
        </p:txBody>
      </p:sp>
      <p:sp>
        <p:nvSpPr>
          <p:cNvPr id="9" name="Rectangle 8"/>
          <p:cNvSpPr/>
          <p:nvPr userDrawn="1"/>
        </p:nvSpPr>
        <p:spPr>
          <a:xfrm rot="16200000">
            <a:off x="1615350" y="-157777"/>
            <a:ext cx="691602" cy="2398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a:solidFill>
                <a:schemeClr val="tx1"/>
              </a:solidFill>
            </a:endParaRPr>
          </a:p>
        </p:txBody>
      </p:sp>
      <p:pic>
        <p:nvPicPr>
          <p:cNvPr id="1026" name="Picture 2" descr="\\psf\Home\Desktop\ENELLOGO1.jpg"/>
          <p:cNvPicPr>
            <a:picLocks noChangeAspect="1" noChangeArrowheads="1"/>
          </p:cNvPicPr>
          <p:nvPr userDrawn="1"/>
        </p:nvPicPr>
        <p:blipFill>
          <a:blip r:embed="rId2"/>
          <a:srcRect/>
          <a:stretch>
            <a:fillRect/>
          </a:stretch>
        </p:blipFill>
        <p:spPr bwMode="auto">
          <a:xfrm>
            <a:off x="9519703" y="5483226"/>
            <a:ext cx="1907123" cy="691036"/>
          </a:xfrm>
          <a:prstGeom prst="rect">
            <a:avLst/>
          </a:prstGeom>
          <a:noFill/>
        </p:spPr>
      </p:pic>
    </p:spTree>
    <p:extLst>
      <p:ext uri="{BB962C8B-B14F-4D97-AF65-F5344CB8AC3E}">
        <p14:creationId xmlns:p14="http://schemas.microsoft.com/office/powerpoint/2010/main" val="115240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DF57E87-1208-4D45-AB10-4646A0D2546A}" type="datetime1">
              <a:rPr lang="en-US" smtClean="0"/>
              <a:t>10/11/2022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www.nj.gov/bpu</a:t>
            </a:r>
          </a:p>
        </p:txBody>
      </p:sp>
      <p:sp>
        <p:nvSpPr>
          <p:cNvPr id="4" name="Slide Number Placeholder 3"/>
          <p:cNvSpPr>
            <a:spLocks noGrp="1"/>
          </p:cNvSpPr>
          <p:nvPr>
            <p:ph type="sldNum" sz="quarter" idx="12"/>
          </p:nvPr>
        </p:nvSpPr>
        <p:spPr/>
        <p:txBody>
          <a:bodyPr/>
          <a:lstStyle>
            <a:lvl1pPr>
              <a:defRPr/>
            </a:lvl1pPr>
          </a:lstStyle>
          <a:p>
            <a:pPr>
              <a:defRPr/>
            </a:pPr>
            <a:fld id="{ECBDEF2C-6E35-4C73-92D9-16DFC3D27436}" type="slidenum">
              <a:rPr lang="en-US"/>
              <a:pPr>
                <a:defRPr/>
              </a:pPr>
              <a:t>‹#›</a:t>
            </a:fld>
            <a:endParaRPr lang="en-US"/>
          </a:p>
        </p:txBody>
      </p:sp>
    </p:spTree>
    <p:extLst>
      <p:ext uri="{BB962C8B-B14F-4D97-AF65-F5344CB8AC3E}">
        <p14:creationId xmlns:p14="http://schemas.microsoft.com/office/powerpoint/2010/main" val="11972014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userDrawn="1">
            <p:custDataLst>
              <p:tags r:id="rId2"/>
            </p:custData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2053" name="Diapositiva think-cell" r:id="rId4" imgW="360" imgH="360" progId="TCLayout.ActiveDocument.1">
                  <p:embed/>
                </p:oleObj>
              </mc:Choice>
              <mc:Fallback>
                <p:oleObj name="Diapositiva think-cell" r:id="rId4" imgW="360" imgH="360" progId="TCLayout.ActiveDocument.1">
                  <p:embed/>
                  <p:pic>
                    <p:nvPicPr>
                      <p:cNvPr id="7" name="Oggetto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it-IT"/>
              <a:t>Fare clic per modificare lo stile del titolo</a:t>
            </a:r>
            <a:endParaRPr lang="en-GB"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Date Placeholder 3"/>
          <p:cNvSpPr>
            <a:spLocks noGrp="1"/>
          </p:cNvSpPr>
          <p:nvPr>
            <p:ph type="dt" sz="half" idx="10"/>
          </p:nvPr>
        </p:nvSpPr>
        <p:spPr/>
        <p:txBody>
          <a:bodyPr/>
          <a:lstStyle>
            <a:lvl1pPr>
              <a:lnSpc>
                <a:spcPct val="90000"/>
              </a:lnSpc>
              <a:defRPr/>
            </a:lvl1pPr>
          </a:lstStyle>
          <a:p>
            <a:fld id="{7B7D4125-C08F-4375-99B4-25D3395F2CB6}" type="datetime1">
              <a:rPr lang="en-GB" smtClean="0"/>
              <a:t>11/10/2022</a:t>
            </a:fld>
            <a:endParaRPr lang="en-GB"/>
          </a:p>
        </p:txBody>
      </p:sp>
      <p:sp>
        <p:nvSpPr>
          <p:cNvPr id="5" name="Footer Placeholder 4"/>
          <p:cNvSpPr>
            <a:spLocks noGrp="1"/>
          </p:cNvSpPr>
          <p:nvPr>
            <p:ph type="ftr" sz="quarter" idx="11"/>
          </p:nvPr>
        </p:nvSpPr>
        <p:spPr/>
        <p:txBody>
          <a:bodyPr/>
          <a:lstStyle>
            <a:lvl1pPr>
              <a:lnSpc>
                <a:spcPct val="90000"/>
              </a:lnSpc>
              <a:defRPr/>
            </a:lvl1pPr>
          </a:lstStyle>
          <a:p>
            <a:r>
              <a:rPr lang="en-US"/>
              <a:t>New York and New England Energy Storage Policy Coordination</a:t>
            </a:r>
            <a:endParaRPr lang="en-GB" dirty="0"/>
          </a:p>
        </p:txBody>
      </p:sp>
      <p:sp>
        <p:nvSpPr>
          <p:cNvPr id="6" name="Slide Number Placeholder 5"/>
          <p:cNvSpPr>
            <a:spLocks noGrp="1"/>
          </p:cNvSpPr>
          <p:nvPr>
            <p:ph type="sldNum" sz="quarter" idx="12"/>
          </p:nvPr>
        </p:nvSpPr>
        <p:spPr/>
        <p:txBody>
          <a:bodyPr/>
          <a:lstStyle>
            <a:lvl1pPr>
              <a:lnSpc>
                <a:spcPct val="90000"/>
              </a:lnSpc>
              <a:defRPr/>
            </a:lvl1pPr>
          </a:lstStyle>
          <a:p>
            <a:fld id="{1ED2235E-0982-3B42-A838-A74550CD4449}" type="slidenum">
              <a:rPr lang="en-GB" smtClean="0"/>
              <a:pPr/>
              <a:t>‹#›</a:t>
            </a:fld>
            <a:endParaRPr lang="en-GB" dirty="0"/>
          </a:p>
        </p:txBody>
      </p:sp>
      <p:sp>
        <p:nvSpPr>
          <p:cNvPr id="8" name="Text Placeholder 7"/>
          <p:cNvSpPr>
            <a:spLocks noGrp="1"/>
          </p:cNvSpPr>
          <p:nvPr>
            <p:ph type="body" sz="quarter" idx="13" hasCustomPrompt="1"/>
          </p:nvPr>
        </p:nvSpPr>
        <p:spPr>
          <a:xfrm>
            <a:off x="762000" y="1085368"/>
            <a:ext cx="8375651" cy="276999"/>
          </a:xfrm>
        </p:spPr>
        <p:txBody>
          <a:bodyPr rIns="0">
            <a:noAutofit/>
          </a:bodyPr>
          <a:lstStyle>
            <a:lvl1pPr>
              <a:defRPr sz="1350"/>
            </a:lvl1pPr>
          </a:lstStyle>
          <a:p>
            <a:pPr lvl="0"/>
            <a:r>
              <a:rPr lang="en-GB" dirty="0"/>
              <a:t>Click to edit Master subtitle style if required</a:t>
            </a:r>
            <a:endParaRPr lang="en-US" dirty="0"/>
          </a:p>
        </p:txBody>
      </p:sp>
    </p:spTree>
    <p:extLst>
      <p:ext uri="{BB962C8B-B14F-4D97-AF65-F5344CB8AC3E}">
        <p14:creationId xmlns:p14="http://schemas.microsoft.com/office/powerpoint/2010/main" val="3177829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in Title Slide">
    <p:bg>
      <p:bgPr>
        <a:solidFill>
          <a:srgbClr val="002B5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09600" y="6280229"/>
            <a:ext cx="9388510" cy="338554"/>
          </a:xfrm>
          <a:prstGeom prst="rect">
            <a:avLst/>
          </a:prstGeom>
        </p:spPr>
        <p:txBody>
          <a:bodyPr/>
          <a:lstStyle/>
          <a:p>
            <a:r>
              <a:rPr lang="en-US" dirty="0"/>
              <a:t>Brattle</a:t>
            </a:r>
          </a:p>
        </p:txBody>
      </p:sp>
      <p:sp>
        <p:nvSpPr>
          <p:cNvPr id="4" name="Slide Number Placeholder 3"/>
          <p:cNvSpPr>
            <a:spLocks noGrp="1"/>
          </p:cNvSpPr>
          <p:nvPr>
            <p:ph type="sldNum" sz="quarter" idx="11"/>
          </p:nvPr>
        </p:nvSpPr>
        <p:spPr/>
        <p:txBody>
          <a:bodyPr/>
          <a:lstStyle>
            <a:lvl1pPr>
              <a:defRPr>
                <a:solidFill>
                  <a:schemeClr val="tx1">
                    <a:lumMod val="50000"/>
                    <a:lumOff val="50000"/>
                  </a:schemeClr>
                </a:solidFill>
              </a:defRPr>
            </a:lvl1pPr>
          </a:lstStyle>
          <a:p>
            <a:fld id="{590DAB12-68F0-43F3-9CAA-0DFBA7404834}"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802" b="8010"/>
          <a:stretch/>
        </p:blipFill>
        <p:spPr>
          <a:xfrm>
            <a:off x="0" y="0"/>
            <a:ext cx="12192000" cy="6841067"/>
          </a:xfrm>
          <a:prstGeom prst="rect">
            <a:avLst/>
          </a:prstGeom>
        </p:spPr>
      </p:pic>
      <p:cxnSp>
        <p:nvCxnSpPr>
          <p:cNvPr id="8" name="Straight Connector 7"/>
          <p:cNvCxnSpPr/>
          <p:nvPr userDrawn="1"/>
        </p:nvCxnSpPr>
        <p:spPr>
          <a:xfrm>
            <a:off x="610134" y="3858796"/>
            <a:ext cx="1812897" cy="0"/>
          </a:xfrm>
          <a:prstGeom prst="line">
            <a:avLst/>
          </a:prstGeom>
          <a:ln w="25400">
            <a:solidFill>
              <a:srgbClr val="DEDEDE"/>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hasCustomPrompt="1"/>
          </p:nvPr>
        </p:nvSpPr>
        <p:spPr>
          <a:xfrm>
            <a:off x="609600" y="511278"/>
            <a:ext cx="10972800" cy="3347222"/>
          </a:xfrm>
        </p:spPr>
        <p:txBody>
          <a:bodyPr lIns="0" bIns="457200" anchor="b">
            <a:normAutofit/>
          </a:bodyPr>
          <a:lstStyle>
            <a:lvl1pPr>
              <a:lnSpc>
                <a:spcPct val="90000"/>
              </a:lnSpc>
              <a:defRPr sz="6000" b="1">
                <a:solidFill>
                  <a:schemeClr val="bg1"/>
                </a:solidFill>
                <a:latin typeface="+mj-lt"/>
              </a:defRPr>
            </a:lvl1pPr>
            <a:lvl2pPr>
              <a:defRPr b="1">
                <a:solidFill>
                  <a:schemeClr val="bg1"/>
                </a:solidFill>
                <a:latin typeface="+mj-lt"/>
              </a:defRPr>
            </a:lvl2pPr>
            <a:lvl3pPr>
              <a:defRPr b="1">
                <a:solidFill>
                  <a:schemeClr val="bg1"/>
                </a:solidFill>
                <a:latin typeface="+mj-lt"/>
              </a:defRPr>
            </a:lvl3pPr>
            <a:lvl4pPr>
              <a:defRPr b="1">
                <a:solidFill>
                  <a:schemeClr val="bg1"/>
                </a:solidFill>
                <a:latin typeface="+mj-lt"/>
              </a:defRPr>
            </a:lvl4pPr>
            <a:lvl5pPr>
              <a:defRPr b="1">
                <a:solidFill>
                  <a:schemeClr val="bg1"/>
                </a:solidFill>
                <a:latin typeface="+mj-lt"/>
              </a:defRPr>
            </a:lvl5pPr>
          </a:lstStyle>
          <a:p>
            <a:pPr lvl="0"/>
            <a:r>
              <a:rPr lang="en-US" dirty="0"/>
              <a:t>Presentation Title</a:t>
            </a:r>
          </a:p>
        </p:txBody>
      </p:sp>
      <p:sp>
        <p:nvSpPr>
          <p:cNvPr id="6" name="Text Placeholder 5"/>
          <p:cNvSpPr>
            <a:spLocks noGrp="1"/>
          </p:cNvSpPr>
          <p:nvPr>
            <p:ph type="body" sz="quarter" idx="20" hasCustomPrompt="1"/>
          </p:nvPr>
        </p:nvSpPr>
        <p:spPr>
          <a:xfrm>
            <a:off x="608921" y="3858499"/>
            <a:ext cx="7924121" cy="694645"/>
          </a:xfrm>
        </p:spPr>
        <p:txBody>
          <a:bodyPr lIns="0" tIns="274320">
            <a:noAutofit/>
          </a:bodyPr>
          <a:lstStyle>
            <a:lvl1pPr>
              <a:defRPr sz="1800" b="1">
                <a:solidFill>
                  <a:schemeClr val="bg1"/>
                </a:solidFill>
                <a:latin typeface="Calibri" panose="020F0502020204030204" pitchFamily="34" charset="0"/>
                <a:cs typeface="Calibri" panose="020F0502020204030204" pitchFamily="34" charset="0"/>
              </a:defRPr>
            </a:lvl1pPr>
          </a:lstStyle>
          <a:p>
            <a:pPr lvl="0"/>
            <a:r>
              <a:rPr lang="en-US" dirty="0"/>
              <a:t>June 3, 2020</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9400" y="5891314"/>
            <a:ext cx="1143000" cy="316401"/>
          </a:xfrm>
          <a:prstGeom prst="rect">
            <a:avLst/>
          </a:prstGeom>
        </p:spPr>
      </p:pic>
      <p:sp>
        <p:nvSpPr>
          <p:cNvPr id="7" name="Text Placeholder 6"/>
          <p:cNvSpPr>
            <a:spLocks noGrp="1"/>
          </p:cNvSpPr>
          <p:nvPr>
            <p:ph type="body" sz="quarter" idx="23" hasCustomPrompt="1"/>
          </p:nvPr>
        </p:nvSpPr>
        <p:spPr>
          <a:xfrm>
            <a:off x="609600" y="4697413"/>
            <a:ext cx="3657600" cy="422275"/>
          </a:xfrm>
        </p:spPr>
        <p:txBody>
          <a:bodyPr tIns="91440">
            <a:noAutofit/>
          </a:bodyPr>
          <a:lstStyle>
            <a:lvl1pPr>
              <a:defRPr sz="1600" b="1" i="0" cap="all" spc="50" baseline="0">
                <a:solidFill>
                  <a:schemeClr val="accent2"/>
                </a:solidFill>
                <a:latin typeface="Calibri" panose="020F0502020204030204" pitchFamily="34" charset="0"/>
                <a:cs typeface="Calibri" panose="020F0502020204030204" pitchFamily="34" charset="0"/>
              </a:defRPr>
            </a:lvl1pPr>
          </a:lstStyle>
          <a:p>
            <a:pPr lvl="0"/>
            <a:r>
              <a:rPr lang="en-US" dirty="0"/>
              <a:t>Presented by</a:t>
            </a:r>
          </a:p>
        </p:txBody>
      </p:sp>
      <p:sp>
        <p:nvSpPr>
          <p:cNvPr id="17" name="Text Placeholder 6"/>
          <p:cNvSpPr>
            <a:spLocks noGrp="1"/>
          </p:cNvSpPr>
          <p:nvPr>
            <p:ph type="body" sz="quarter" idx="24" hasCustomPrompt="1"/>
          </p:nvPr>
        </p:nvSpPr>
        <p:spPr>
          <a:xfrm>
            <a:off x="4875442" y="4697413"/>
            <a:ext cx="3657600" cy="422275"/>
          </a:xfrm>
        </p:spPr>
        <p:txBody>
          <a:bodyPr tIns="91440">
            <a:noAutofit/>
          </a:bodyPr>
          <a:lstStyle>
            <a:lvl1pPr>
              <a:defRPr sz="1600" b="1" i="0" cap="all" spc="50" baseline="0">
                <a:solidFill>
                  <a:schemeClr val="accent2"/>
                </a:solidFill>
                <a:latin typeface="Calibri" panose="020F0502020204030204" pitchFamily="34" charset="0"/>
                <a:cs typeface="Calibri" panose="020F0502020204030204" pitchFamily="34" charset="0"/>
              </a:defRPr>
            </a:lvl1pPr>
          </a:lstStyle>
          <a:p>
            <a:pPr lvl="0"/>
            <a:r>
              <a:rPr lang="en-US" dirty="0"/>
              <a:t>Presented For</a:t>
            </a:r>
          </a:p>
        </p:txBody>
      </p:sp>
      <p:sp>
        <p:nvSpPr>
          <p:cNvPr id="18" name="Text Placeholder 17"/>
          <p:cNvSpPr>
            <a:spLocks noGrp="1"/>
          </p:cNvSpPr>
          <p:nvPr>
            <p:ph type="body" sz="quarter" idx="25"/>
          </p:nvPr>
        </p:nvSpPr>
        <p:spPr>
          <a:xfrm>
            <a:off x="609600" y="5189538"/>
            <a:ext cx="3657600" cy="982662"/>
          </a:xfrm>
        </p:spPr>
        <p:txBody>
          <a:bodyPr tIns="0">
            <a:normAutofit/>
          </a:bodyPr>
          <a:lstStyle>
            <a:lvl1pPr>
              <a:defRPr sz="2200">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20" name="Text Placeholder 17"/>
          <p:cNvSpPr>
            <a:spLocks noGrp="1"/>
          </p:cNvSpPr>
          <p:nvPr>
            <p:ph type="body" sz="quarter" idx="26"/>
          </p:nvPr>
        </p:nvSpPr>
        <p:spPr>
          <a:xfrm>
            <a:off x="4875442" y="5189538"/>
            <a:ext cx="3647768" cy="982662"/>
          </a:xfrm>
        </p:spPr>
        <p:txBody>
          <a:bodyPr tIns="0">
            <a:normAutofit/>
          </a:bodyPr>
          <a:lstStyle>
            <a:lvl1pPr>
              <a:defRPr sz="2200">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3717082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rk Divider Slid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1600200"/>
            <a:ext cx="10972800" cy="923330"/>
          </a:xfrm>
        </p:spPr>
        <p:txBody>
          <a:bodyPr anchor="t">
            <a:spAutoFit/>
          </a:bodyPr>
          <a:lstStyle>
            <a:lvl1pPr>
              <a:lnSpc>
                <a:spcPct val="90000"/>
              </a:lnSpc>
              <a:defRPr sz="5000">
                <a:solidFill>
                  <a:schemeClr val="bg1"/>
                </a:solidFill>
              </a:defRPr>
            </a:lvl1pPr>
          </a:lstStyle>
          <a:p>
            <a:r>
              <a:rPr lang="en-US"/>
              <a:t>Click to edit Master title style</a:t>
            </a:r>
            <a:endParaRPr lang="en-US" dirty="0"/>
          </a:p>
        </p:txBody>
      </p:sp>
      <p:sp>
        <p:nvSpPr>
          <p:cNvPr id="8" name="Footer Placeholder 7"/>
          <p:cNvSpPr>
            <a:spLocks noGrp="1"/>
          </p:cNvSpPr>
          <p:nvPr>
            <p:ph type="ftr" sz="quarter" idx="10"/>
          </p:nvPr>
        </p:nvSpPr>
        <p:spPr>
          <a:xfrm>
            <a:off x="609600" y="6280229"/>
            <a:ext cx="9388509"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a:p>
            <a:endParaRPr lang="en-US" dirty="0"/>
          </a:p>
        </p:txBody>
      </p:sp>
      <p:sp>
        <p:nvSpPr>
          <p:cNvPr id="9" name="Slide Number Placeholder 8"/>
          <p:cNvSpPr>
            <a:spLocks noGrp="1"/>
          </p:cNvSpPr>
          <p:nvPr>
            <p:ph type="sldNum" sz="quarter" idx="11"/>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320892607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ight 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10972800" cy="923330"/>
          </a:xfrm>
        </p:spPr>
        <p:txBody>
          <a:bodyPr wrap="square" anchor="t">
            <a:spAutoFit/>
          </a:bodyPr>
          <a:lstStyle>
            <a:lvl1pPr>
              <a:lnSpc>
                <a:spcPct val="90000"/>
              </a:lnSpc>
              <a:defRPr sz="5000"/>
            </a:lvl1pPr>
          </a:lstStyle>
          <a:p>
            <a:r>
              <a:rPr lang="en-US" dirty="0"/>
              <a:t>Click to edit Master title style</a:t>
            </a:r>
          </a:p>
        </p:txBody>
      </p:sp>
      <p:cxnSp>
        <p:nvCxnSpPr>
          <p:cNvPr id="6" name="Straight Connector 5"/>
          <p:cNvCxnSpPr/>
          <p:nvPr userDrawn="1"/>
        </p:nvCxnSpPr>
        <p:spPr>
          <a:xfrm>
            <a:off x="601335" y="1135248"/>
            <a:ext cx="10972800" cy="0"/>
          </a:xfrm>
          <a:prstGeom prst="line">
            <a:avLst/>
          </a:prstGeom>
          <a:ln w="25400">
            <a:solidFill>
              <a:srgbClr val="108BAC"/>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a:xfrm>
            <a:off x="609600" y="6280229"/>
            <a:ext cx="9388510" cy="338554"/>
          </a:xfrm>
          <a:prstGeom prst="rect">
            <a:avLst/>
          </a:prstGeom>
        </p:spPr>
        <p:txBody>
          <a:bodyPr/>
          <a:lstStyle/>
          <a:p>
            <a:r>
              <a:rPr lang="en-US" dirty="0"/>
              <a:t>Confidential Material. Not for Citation or Distribution</a:t>
            </a:r>
          </a:p>
        </p:txBody>
      </p:sp>
      <p:sp>
        <p:nvSpPr>
          <p:cNvPr id="11" name="Slide Number Placeholder 10"/>
          <p:cNvSpPr>
            <a:spLocks noGrp="1"/>
          </p:cNvSpPr>
          <p:nvPr>
            <p:ph type="sldNum" sz="quarter" idx="11"/>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418536679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Text Slide with pattern">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solidFill>
                  <a:schemeClr val="bg1"/>
                </a:solidFill>
              </a:defRPr>
            </a:lvl1pPr>
          </a:lstStyle>
          <a:p>
            <a:r>
              <a:rPr lang="en-US"/>
              <a:t>Click to edit Master title style</a:t>
            </a:r>
            <a:endParaRPr lang="en-US" dirty="0"/>
          </a:p>
        </p:txBody>
      </p:sp>
      <p:sp>
        <p:nvSpPr>
          <p:cNvPr id="8" name="Footer Placeholder 7"/>
          <p:cNvSpPr>
            <a:spLocks noGrp="1"/>
          </p:cNvSpPr>
          <p:nvPr>
            <p:ph type="ftr" sz="quarter" idx="10"/>
          </p:nvPr>
        </p:nvSpPr>
        <p:spPr>
          <a:xfrm>
            <a:off x="609600" y="6280229"/>
            <a:ext cx="9388509" cy="338554"/>
          </a:xfrm>
          <a:prstGeom prst="rect">
            <a:avLst/>
          </a:prstGeom>
        </p:spPr>
        <p:txBody>
          <a:bodyPr/>
          <a:lstStyle>
            <a:lvl1pPr>
              <a:defRPr>
                <a:solidFill>
                  <a:schemeClr val="tx1">
                    <a:lumMod val="25000"/>
                    <a:lumOff val="75000"/>
                  </a:schemeClr>
                </a:solidFill>
              </a:defRPr>
            </a:lvl1pPr>
          </a:lstStyle>
          <a:p>
            <a:r>
              <a:rPr lang="en-US" dirty="0"/>
              <a:t>Confidential Material. Not for Citation or Distribution.</a:t>
            </a:r>
          </a:p>
        </p:txBody>
      </p:sp>
      <p:sp>
        <p:nvSpPr>
          <p:cNvPr id="9" name="Slide Number Placeholder 8"/>
          <p:cNvSpPr>
            <a:spLocks noGrp="1"/>
          </p:cNvSpPr>
          <p:nvPr>
            <p:ph type="sldNum" sz="quarter" idx="11"/>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
        <p:nvSpPr>
          <p:cNvPr id="11" name="Text Placeholder 10"/>
          <p:cNvSpPr>
            <a:spLocks noGrp="1"/>
          </p:cNvSpPr>
          <p:nvPr>
            <p:ph type="body" sz="quarter" idx="12"/>
          </p:nvPr>
        </p:nvSpPr>
        <p:spPr>
          <a:xfrm>
            <a:off x="609600" y="1600200"/>
            <a:ext cx="10972800" cy="4572000"/>
          </a:xfrm>
          <a:prstGeom prst="rect">
            <a:avLst/>
          </a:prstGeom>
        </p:spPr>
        <p:txBody>
          <a:bodyPr/>
          <a:lstStyle>
            <a:lvl1pPr>
              <a:defRPr>
                <a:solidFill>
                  <a:schemeClr val="bg1"/>
                </a:solidFill>
              </a:defRPr>
            </a:lvl1pPr>
            <a:lvl2pPr>
              <a:buClr>
                <a:schemeClr val="accent2"/>
              </a:buClr>
              <a:defRPr>
                <a:solidFill>
                  <a:schemeClr val="bg1"/>
                </a:solidFill>
              </a:defRPr>
            </a:lvl2pPr>
            <a:lvl3pPr>
              <a:buClr>
                <a:schemeClr val="tx1">
                  <a:lumMod val="10000"/>
                  <a:lumOff val="90000"/>
                </a:schemeClr>
              </a:buClr>
              <a:defRPr>
                <a:solidFill>
                  <a:schemeClr val="bg1"/>
                </a:solidFill>
              </a:defRPr>
            </a:lvl3pPr>
            <a:lvl4pPr>
              <a:buClr>
                <a:schemeClr val="accent2">
                  <a:lumMod val="60000"/>
                  <a:lumOff val="40000"/>
                </a:schemeClr>
              </a:buClr>
              <a:defRPr>
                <a:solidFill>
                  <a:schemeClr val="bg1"/>
                </a:solidFill>
              </a:defRPr>
            </a:lvl4pPr>
            <a:lvl5pPr>
              <a:defRPr>
                <a:solidFill>
                  <a:schemeClr val="accent2"/>
                </a:solidFill>
              </a:defRPr>
            </a:lvl5pPr>
            <a:lvl6pPr>
              <a:buClr>
                <a:schemeClr val="tx1">
                  <a:lumMod val="10000"/>
                  <a:lumOff val="90000"/>
                </a:schemeClr>
              </a:buClr>
              <a:defRPr>
                <a:solidFill>
                  <a:schemeClr val="bg1"/>
                </a:solidFill>
              </a:defRPr>
            </a:lvl6pPr>
            <a:lvl7pPr>
              <a:buClr>
                <a:schemeClr val="accent2">
                  <a:lumMod val="60000"/>
                  <a:lumOff val="40000"/>
                </a:schemeClr>
              </a:buClr>
              <a:defRPr baseline="0">
                <a:solidFill>
                  <a:schemeClr val="bg1"/>
                </a:solidFill>
              </a:defRPr>
            </a:lvl7pPr>
            <a:lvl8pPr>
              <a:defRPr>
                <a:solidFill>
                  <a:schemeClr val="bg1"/>
                </a:solidFill>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pic>
        <p:nvPicPr>
          <p:cNvPr id="35" name="Picture 34"/>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68000"/>
                    </a14:imgEffect>
                    <a14:imgEffect>
                      <a14:brightnessContrast bright="29000" contrast="-50000"/>
                    </a14:imgEffect>
                  </a14:imgLayer>
                </a14:imgProps>
              </a:ex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Tree>
    <p:extLst>
      <p:ext uri="{BB962C8B-B14F-4D97-AF65-F5344CB8AC3E}">
        <p14:creationId xmlns:p14="http://schemas.microsoft.com/office/powerpoint/2010/main" val="333182577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ight Text Slide with Pattern">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140" name="Text Placeholder 10"/>
          <p:cNvSpPr>
            <a:spLocks noGrp="1"/>
          </p:cNvSpPr>
          <p:nvPr>
            <p:ph type="body" sz="quarter" idx="12"/>
          </p:nvPr>
        </p:nvSpPr>
        <p:spPr>
          <a:xfrm>
            <a:off x="609600" y="1600200"/>
            <a:ext cx="10972800" cy="4572000"/>
          </a:xfrm>
          <a:prstGeom prst="rect">
            <a:avLst/>
          </a:prstGeom>
        </p:spPr>
        <p:txBody>
          <a:bodyPr/>
          <a:lstStyle>
            <a:lvl5pPr>
              <a:defRPr/>
            </a:lvl5pPr>
            <a:lvl6pPr>
              <a:defRPr/>
            </a:lvl6pPr>
            <a:lvl7pPr>
              <a:defRPr baseline="0"/>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1" name="Picture 1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
        <p:nvSpPr>
          <p:cNvPr id="3" name="Rectangle 2"/>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Footer Placeholder 10"/>
          <p:cNvSpPr>
            <a:spLocks noGrp="1"/>
          </p:cNvSpPr>
          <p:nvPr>
            <p:ph type="ftr" sz="quarter" idx="14"/>
          </p:nvPr>
        </p:nvSpPr>
        <p:spPr>
          <a:xfrm>
            <a:off x="609600" y="6280229"/>
            <a:ext cx="9388510" cy="338554"/>
          </a:xfrm>
          <a:prstGeom prst="rect">
            <a:avLst/>
          </a:prstGeom>
        </p:spPr>
        <p:txBody>
          <a:bodyPr/>
          <a:lstStyle/>
          <a:p>
            <a:r>
              <a:rPr lang="en-US" dirty="0"/>
              <a:t>Confidential Material. Not for Citation or Distribution</a:t>
            </a:r>
          </a:p>
        </p:txBody>
      </p:sp>
      <p:sp>
        <p:nvSpPr>
          <p:cNvPr id="12" name="Slide Number Placeholder 11"/>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330920414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rk Text Slide">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solidFill>
                  <a:schemeClr val="bg1"/>
                </a:solidFill>
              </a:defRPr>
            </a:lvl1pPr>
          </a:lstStyle>
          <a:p>
            <a:r>
              <a:rPr lang="en-US"/>
              <a:t>Click to edit Master title style</a:t>
            </a:r>
            <a:endParaRPr lang="en-US" dirty="0"/>
          </a:p>
        </p:txBody>
      </p:sp>
      <p:sp>
        <p:nvSpPr>
          <p:cNvPr id="11" name="Text Placeholder 10"/>
          <p:cNvSpPr>
            <a:spLocks noGrp="1"/>
          </p:cNvSpPr>
          <p:nvPr>
            <p:ph type="body" sz="quarter" idx="12"/>
          </p:nvPr>
        </p:nvSpPr>
        <p:spPr>
          <a:xfrm>
            <a:off x="609600" y="1600200"/>
            <a:ext cx="10972800" cy="4572000"/>
          </a:xfrm>
          <a:prstGeom prst="rect">
            <a:avLst/>
          </a:prstGeom>
        </p:spPr>
        <p:txBody>
          <a:bodyPr/>
          <a:lstStyle>
            <a:lvl1pPr>
              <a:defRPr>
                <a:solidFill>
                  <a:schemeClr val="bg1"/>
                </a:solidFill>
              </a:defRPr>
            </a:lvl1pPr>
            <a:lvl2pPr>
              <a:buClr>
                <a:schemeClr val="accent2"/>
              </a:buClr>
              <a:defRPr>
                <a:solidFill>
                  <a:schemeClr val="bg1"/>
                </a:solidFill>
              </a:defRPr>
            </a:lvl2pPr>
            <a:lvl3pPr>
              <a:buClr>
                <a:schemeClr val="tx1">
                  <a:lumMod val="10000"/>
                  <a:lumOff val="90000"/>
                </a:schemeClr>
              </a:buClr>
              <a:defRPr>
                <a:solidFill>
                  <a:schemeClr val="bg1"/>
                </a:solidFill>
              </a:defRPr>
            </a:lvl3pPr>
            <a:lvl4pPr>
              <a:buClr>
                <a:schemeClr val="accent2">
                  <a:lumMod val="60000"/>
                  <a:lumOff val="40000"/>
                </a:schemeClr>
              </a:buClr>
              <a:defRPr>
                <a:solidFill>
                  <a:schemeClr val="bg1"/>
                </a:solidFill>
              </a:defRPr>
            </a:lvl4pPr>
            <a:lvl5pPr>
              <a:defRPr>
                <a:solidFill>
                  <a:schemeClr val="accent2"/>
                </a:solidFill>
              </a:defRPr>
            </a:lvl5pPr>
            <a:lvl6pPr>
              <a:buClr>
                <a:schemeClr val="tx1">
                  <a:lumMod val="10000"/>
                  <a:lumOff val="90000"/>
                </a:schemeClr>
              </a:buClr>
              <a:defRPr>
                <a:solidFill>
                  <a:schemeClr val="bg1"/>
                </a:solidFill>
              </a:defRPr>
            </a:lvl6pPr>
            <a:lvl7pPr>
              <a:buClr>
                <a:schemeClr val="accent2">
                  <a:lumMod val="60000"/>
                  <a:lumOff val="40000"/>
                </a:schemeClr>
              </a:buClr>
              <a:defRPr baseline="0">
                <a:solidFill>
                  <a:schemeClr val="bg1"/>
                </a:solidFill>
              </a:defRPr>
            </a:lvl7pPr>
            <a:lvl8pPr>
              <a:defRPr>
                <a:solidFill>
                  <a:schemeClr val="bg1"/>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sp>
        <p:nvSpPr>
          <p:cNvPr id="3" name="Footer Placeholder 2"/>
          <p:cNvSpPr>
            <a:spLocks noGrp="1"/>
          </p:cNvSpPr>
          <p:nvPr>
            <p:ph type="ftr" sz="quarter" idx="14"/>
          </p:nvPr>
        </p:nvSpPr>
        <p:spPr>
          <a:xfrm>
            <a:off x="609600" y="6280229"/>
            <a:ext cx="9388510"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p:txBody>
      </p:sp>
      <p:sp>
        <p:nvSpPr>
          <p:cNvPr id="4" name="Slide Number Placeholder 3"/>
          <p:cNvSpPr>
            <a:spLocks noGrp="1"/>
          </p:cNvSpPr>
          <p:nvPr>
            <p:ph type="sldNum" sz="quarter" idx="15"/>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325482053"/>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ght Text Slide">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8" name="Text Placeholder 10"/>
          <p:cNvSpPr>
            <a:spLocks noGrp="1"/>
          </p:cNvSpPr>
          <p:nvPr>
            <p:ph type="body" sz="quarter" idx="12"/>
          </p:nvPr>
        </p:nvSpPr>
        <p:spPr>
          <a:xfrm>
            <a:off x="609600" y="1600200"/>
            <a:ext cx="10972800" cy="4572000"/>
          </a:xfrm>
          <a:prstGeom prst="rect">
            <a:avLst/>
          </a:prstGeom>
        </p:spPr>
        <p:txBody>
          <a:bodyPr/>
          <a:lstStyle>
            <a:lvl5pPr>
              <a:defRPr/>
            </a:lvl5pPr>
            <a:lvl6pPr>
              <a:defRPr/>
            </a:lvl6pPr>
            <a:lvl7pPr>
              <a:defRPr baseline="0"/>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a:t>Click to edit Master title style</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9550926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ght Text Slide with Callout">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8" name="Text Placeholder 10"/>
          <p:cNvSpPr>
            <a:spLocks noGrp="1"/>
          </p:cNvSpPr>
          <p:nvPr>
            <p:ph type="body" sz="quarter" idx="12"/>
          </p:nvPr>
        </p:nvSpPr>
        <p:spPr>
          <a:xfrm>
            <a:off x="609600" y="3202654"/>
            <a:ext cx="10972800" cy="2969545"/>
          </a:xfrm>
          <a:prstGeom prst="rect">
            <a:avLst/>
          </a:prstGeom>
        </p:spPr>
        <p:txBody>
          <a:bodyPr numCol="2" spcCol="457200"/>
          <a:lstStyle>
            <a:lvl1pPr>
              <a:defRPr/>
            </a:lvl1pPr>
            <a:lvl5pPr>
              <a:defRPr/>
            </a:lvl5pPr>
            <a:lvl6pPr>
              <a:defRPr/>
            </a:lvl6pPr>
            <a:lvl7pPr>
              <a:defRPr baseline="0"/>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a:t>Click to edit Master title style</a:t>
            </a:r>
            <a:endParaRPr lang="en-US" dirty="0"/>
          </a:p>
        </p:txBody>
      </p:sp>
      <p:sp>
        <p:nvSpPr>
          <p:cNvPr id="2" name="Footer Placeholder 1"/>
          <p:cNvSpPr>
            <a:spLocks noGrp="1"/>
          </p:cNvSpPr>
          <p:nvPr>
            <p:ph type="ftr" sz="quarter" idx="14"/>
          </p:nvPr>
        </p:nvSpPr>
        <p:spPr>
          <a:xfrm>
            <a:off x="609600" y="6280229"/>
            <a:ext cx="9388510" cy="338554"/>
          </a:xfrm>
          <a:prstGeom prst="rect">
            <a:avLst/>
          </a:prstGeom>
        </p:spPr>
        <p:txBody>
          <a:bodyPr/>
          <a:lstStyle/>
          <a:p>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
        <p:nvSpPr>
          <p:cNvPr id="6" name="Text Placeholder 5"/>
          <p:cNvSpPr>
            <a:spLocks noGrp="1"/>
          </p:cNvSpPr>
          <p:nvPr>
            <p:ph type="body" sz="quarter" idx="16"/>
          </p:nvPr>
        </p:nvSpPr>
        <p:spPr>
          <a:xfrm>
            <a:off x="609599" y="1796846"/>
            <a:ext cx="10972801" cy="1405808"/>
          </a:xfrm>
          <a:solidFill>
            <a:schemeClr val="accent2">
              <a:alpha val="10000"/>
            </a:schemeClr>
          </a:solidFill>
        </p:spPr>
        <p:txBody>
          <a:bodyPr lIns="182880" tIns="182880" rIns="182880" bIns="182880" anchor="ctr">
            <a:normAutofit/>
          </a:bodyPr>
          <a:lstStyle>
            <a:lvl1pPr>
              <a:defRPr sz="2800" b="0">
                <a:solidFill>
                  <a:schemeClr val="tx1">
                    <a:lumMod val="90000"/>
                    <a:lumOff val="10000"/>
                  </a:schemeClr>
                </a:solidFill>
                <a:latin typeface="Calibri" panose="020F0502020204030204" pitchFamily="34" charset="0"/>
                <a:cs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32393114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Three Columns">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dirty="0"/>
              <a:t>Click to edit Master title style</a:t>
            </a:r>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10" name="Text Placeholder 5"/>
          <p:cNvSpPr>
            <a:spLocks noGrp="1"/>
          </p:cNvSpPr>
          <p:nvPr>
            <p:ph type="body" sz="quarter" idx="14"/>
          </p:nvPr>
        </p:nvSpPr>
        <p:spPr>
          <a:xfrm>
            <a:off x="609600" y="1946787"/>
            <a:ext cx="3383280" cy="4225413"/>
          </a:xfrm>
          <a:solidFill>
            <a:schemeClr val="bg2">
              <a:lumMod val="95000"/>
            </a:schemeClr>
          </a:solidFill>
        </p:spPr>
        <p:txBody>
          <a:bodyPr lIns="182880" tIns="731520" rIns="182880"/>
          <a:lstStyle>
            <a:lvl1pPr>
              <a:defRPr sz="2000"/>
            </a:lvl1pPr>
            <a:lvl2pPr>
              <a:defRPr sz="1800"/>
            </a:lvl2pPr>
            <a:lvl3pPr>
              <a:defRPr sz="18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7"/>
          </p:nvPr>
        </p:nvSpPr>
        <p:spPr>
          <a:xfrm>
            <a:off x="412956" y="2072979"/>
            <a:ext cx="2703870" cy="492443"/>
          </a:xfrm>
          <a:solidFill>
            <a:schemeClr val="accent1"/>
          </a:solidFill>
        </p:spPr>
        <p:txBody>
          <a:bodyPr wrap="square" lIns="182880" tIns="91440" rIns="182880">
            <a:spAutoFit/>
          </a:bodyPr>
          <a:lstStyle>
            <a:lvl1pPr>
              <a:defRPr sz="2000" b="0">
                <a:solidFill>
                  <a:schemeClr val="bg1"/>
                </a:solidFill>
                <a:latin typeface="+mj-lt"/>
              </a:defRPr>
            </a:lvl1pPr>
          </a:lstStyle>
          <a:p>
            <a:pPr lvl="0"/>
            <a:r>
              <a:rPr lang="en-US" dirty="0"/>
              <a:t>Edit Master text styles</a:t>
            </a:r>
          </a:p>
        </p:txBody>
      </p:sp>
      <p:sp>
        <p:nvSpPr>
          <p:cNvPr id="23" name="Text Placeholder 5"/>
          <p:cNvSpPr>
            <a:spLocks noGrp="1"/>
          </p:cNvSpPr>
          <p:nvPr>
            <p:ph type="body" sz="quarter" idx="18"/>
          </p:nvPr>
        </p:nvSpPr>
        <p:spPr>
          <a:xfrm>
            <a:off x="4404360" y="1946787"/>
            <a:ext cx="3383280" cy="4225413"/>
          </a:xfrm>
          <a:solidFill>
            <a:schemeClr val="bg2">
              <a:lumMod val="95000"/>
            </a:schemeClr>
          </a:solidFill>
        </p:spPr>
        <p:txBody>
          <a:bodyPr lIns="182880" tIns="731520" rIns="182880"/>
          <a:lstStyle>
            <a:lvl1pPr>
              <a:defRPr sz="2000"/>
            </a:lvl1pPr>
            <a:lvl2pPr>
              <a:defRPr sz="1800"/>
            </a:lvl2pPr>
            <a:lvl3pPr>
              <a:defRPr sz="18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5"/>
          <p:cNvSpPr>
            <a:spLocks noGrp="1"/>
          </p:cNvSpPr>
          <p:nvPr>
            <p:ph type="body" sz="quarter" idx="19"/>
          </p:nvPr>
        </p:nvSpPr>
        <p:spPr>
          <a:xfrm>
            <a:off x="8199120" y="1946787"/>
            <a:ext cx="3383280" cy="4225413"/>
          </a:xfrm>
          <a:solidFill>
            <a:schemeClr val="bg2">
              <a:lumMod val="95000"/>
            </a:schemeClr>
          </a:solidFill>
        </p:spPr>
        <p:txBody>
          <a:bodyPr lIns="182880" tIns="731520" rIns="182880"/>
          <a:lstStyle>
            <a:lvl1pPr>
              <a:defRPr sz="2000"/>
            </a:lvl1pPr>
            <a:lvl2pPr>
              <a:defRPr sz="1800"/>
            </a:lvl2pPr>
            <a:lvl3pPr>
              <a:defRPr sz="18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0"/>
          </p:nvPr>
        </p:nvSpPr>
        <p:spPr>
          <a:xfrm>
            <a:off x="4199356" y="2072979"/>
            <a:ext cx="2703870" cy="492443"/>
          </a:xfrm>
          <a:solidFill>
            <a:schemeClr val="accent1"/>
          </a:solidFill>
        </p:spPr>
        <p:txBody>
          <a:bodyPr wrap="square" lIns="182880" tIns="91440" rIns="182880">
            <a:spAutoFit/>
          </a:bodyPr>
          <a:lstStyle>
            <a:lvl1pPr>
              <a:defRPr sz="2000" b="0">
                <a:solidFill>
                  <a:schemeClr val="bg1"/>
                </a:solidFill>
                <a:latin typeface="+mj-lt"/>
              </a:defRPr>
            </a:lvl1pPr>
          </a:lstStyle>
          <a:p>
            <a:pPr lvl="0"/>
            <a:r>
              <a:rPr lang="en-US" dirty="0"/>
              <a:t>Edit Master text styles</a:t>
            </a:r>
          </a:p>
        </p:txBody>
      </p:sp>
      <p:sp>
        <p:nvSpPr>
          <p:cNvPr id="28" name="Text Placeholder 16"/>
          <p:cNvSpPr>
            <a:spLocks noGrp="1"/>
          </p:cNvSpPr>
          <p:nvPr>
            <p:ph type="body" sz="quarter" idx="21"/>
          </p:nvPr>
        </p:nvSpPr>
        <p:spPr>
          <a:xfrm>
            <a:off x="8002476" y="2072979"/>
            <a:ext cx="2703870" cy="492443"/>
          </a:xfrm>
          <a:solidFill>
            <a:schemeClr val="accent1"/>
          </a:solidFill>
        </p:spPr>
        <p:txBody>
          <a:bodyPr wrap="square" lIns="182880" tIns="91440" rIns="182880">
            <a:spAutoFit/>
          </a:bodyPr>
          <a:lstStyle>
            <a:lvl1pPr>
              <a:defRPr sz="2000" b="0">
                <a:solidFill>
                  <a:schemeClr val="bg1"/>
                </a:solidFill>
                <a:latin typeface="+mj-lt"/>
              </a:defRPr>
            </a:lvl1pPr>
          </a:lstStyle>
          <a:p>
            <a:pPr lvl="0"/>
            <a:r>
              <a:rPr lang="en-US" dirty="0"/>
              <a:t>Edit Master text styles</a:t>
            </a:r>
          </a:p>
        </p:txBody>
      </p:sp>
      <p:sp>
        <p:nvSpPr>
          <p:cNvPr id="29" name="Footer Placeholder 28"/>
          <p:cNvSpPr>
            <a:spLocks noGrp="1"/>
          </p:cNvSpPr>
          <p:nvPr>
            <p:ph type="ftr" sz="quarter" idx="22"/>
          </p:nvPr>
        </p:nvSpPr>
        <p:spPr>
          <a:xfrm>
            <a:off x="609600" y="6280229"/>
            <a:ext cx="9388510" cy="338554"/>
          </a:xfrm>
          <a:prstGeom prst="rect">
            <a:avLst/>
          </a:prstGeom>
        </p:spPr>
        <p:txBody>
          <a:bodyPr/>
          <a:lstStyle/>
          <a:p>
            <a:endParaRPr lang="en-US" dirty="0"/>
          </a:p>
        </p:txBody>
      </p:sp>
      <p:sp>
        <p:nvSpPr>
          <p:cNvPr id="30" name="Slide Number Placeholder 29"/>
          <p:cNvSpPr>
            <a:spLocks noGrp="1"/>
          </p:cNvSpPr>
          <p:nvPr>
            <p:ph type="sldNum" sz="quarter" idx="23"/>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5592108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30"/>
            <a:ext cx="10515600" cy="4036859"/>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8"/>
            <a:ext cx="27432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a:p>
        </p:txBody>
      </p:sp>
      <p:sp>
        <p:nvSpPr>
          <p:cNvPr id="10" name="Rectangle 9">
            <a:extLst>
              <a:ext uri="{FF2B5EF4-FFF2-40B4-BE49-F238E27FC236}">
                <a16:creationId xmlns:a16="http://schemas.microsoft.com/office/drawing/2014/main" id="{076BE4EF-8F58-4F57-9962-2D1CA77EF315}"/>
              </a:ext>
            </a:extLst>
          </p:cNvPr>
          <p:cNvSpPr/>
          <p:nvPr/>
        </p:nvSpPr>
        <p:spPr>
          <a:xfrm>
            <a:off x="10491721" y="351027"/>
            <a:ext cx="299113" cy="9144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FF5E215-8255-461D-8077-22091968DC62}"/>
              </a:ext>
            </a:extLst>
          </p:cNvPr>
          <p:cNvSpPr/>
          <p:nvPr/>
        </p:nvSpPr>
        <p:spPr>
          <a:xfrm>
            <a:off x="10918214" y="351027"/>
            <a:ext cx="1273791" cy="9144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8386343-AEC6-49FB-97C2-EE2B9847D7D0}"/>
              </a:ext>
            </a:extLst>
          </p:cNvPr>
          <p:cNvSpPr/>
          <p:nvPr/>
        </p:nvSpPr>
        <p:spPr>
          <a:xfrm>
            <a:off x="-16794" y="351027"/>
            <a:ext cx="10381132" cy="914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6794" y="351027"/>
            <a:ext cx="10381132" cy="914400"/>
          </a:xfrm>
          <a:prstGeom prst="rect">
            <a:avLst/>
          </a:prstGeom>
          <a:noFill/>
        </p:spPr>
        <p:txBody>
          <a:bodyPr anchor="ctr"/>
          <a:lstStyle>
            <a:lvl1pPr marL="342900">
              <a:defRPr>
                <a:solidFill>
                  <a:schemeClr val="bg1"/>
                </a:solidFill>
                <a:latin typeface="Helvetica Condensed"/>
              </a:defRPr>
            </a:lvl1pPr>
          </a:lstStyle>
          <a:p>
            <a:r>
              <a:rPr lang="en-US"/>
              <a:t>Click to edit Master title style</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1193" y="6006952"/>
            <a:ext cx="2582008" cy="719517"/>
          </a:xfrm>
          <a:prstGeom prst="rect">
            <a:avLst/>
          </a:prstGeom>
        </p:spPr>
      </p:pic>
    </p:spTree>
    <p:extLst>
      <p:ext uri="{BB962C8B-B14F-4D97-AF65-F5344CB8AC3E}">
        <p14:creationId xmlns:p14="http://schemas.microsoft.com/office/powerpoint/2010/main" val="14814669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iorities__AL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57" y="-594"/>
            <a:ext cx="12193057" cy="6858594"/>
          </a:xfrm>
          <a:prstGeom prst="rect">
            <a:avLst/>
          </a:prstGeom>
        </p:spPr>
      </p:pic>
      <p:sp>
        <p:nvSpPr>
          <p:cNvPr id="6" name="Rectangle 5"/>
          <p:cNvSpPr/>
          <p:nvPr userDrawn="1"/>
        </p:nvSpPr>
        <p:spPr>
          <a:xfrm>
            <a:off x="-1057" y="-966"/>
            <a:ext cx="12192000" cy="6858000"/>
          </a:xfrm>
          <a:prstGeom prst="rect">
            <a:avLst/>
          </a:prstGeom>
          <a:gradFill>
            <a:gsLst>
              <a:gs pos="100000">
                <a:schemeClr val="tx2">
                  <a:alpha val="70000"/>
                </a:schemeClr>
              </a:gs>
              <a:gs pos="2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71975" y="1903567"/>
            <a:ext cx="1318260" cy="13182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ooter Placeholder 11"/>
          <p:cNvSpPr>
            <a:spLocks noGrp="1"/>
          </p:cNvSpPr>
          <p:nvPr>
            <p:ph type="ftr" sz="quarter" idx="10"/>
          </p:nvPr>
        </p:nvSpPr>
        <p:spPr>
          <a:xfrm>
            <a:off x="609600" y="6280229"/>
            <a:ext cx="9388510"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p:txBody>
      </p:sp>
      <p:sp>
        <p:nvSpPr>
          <p:cNvPr id="15" name="Slide Number Placeholder 14"/>
          <p:cNvSpPr>
            <a:spLocks noGrp="1"/>
          </p:cNvSpPr>
          <p:nvPr>
            <p:ph type="sldNum" sz="quarter" idx="11"/>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
        <p:nvSpPr>
          <p:cNvPr id="19" name="Text Placeholder 18"/>
          <p:cNvSpPr>
            <a:spLocks noGrp="1"/>
          </p:cNvSpPr>
          <p:nvPr>
            <p:ph type="body" sz="quarter" idx="12" hasCustomPrompt="1"/>
          </p:nvPr>
        </p:nvSpPr>
        <p:spPr>
          <a:xfrm>
            <a:off x="609600" y="1"/>
            <a:ext cx="10972800" cy="5772150"/>
          </a:xfrm>
        </p:spPr>
        <p:txBody>
          <a:bodyPr anchor="ctr">
            <a:normAutofit/>
          </a:bodyPr>
          <a:lstStyle>
            <a:lvl1pPr algn="ctr">
              <a:defRPr sz="50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Quote Slide</a:t>
            </a:r>
          </a:p>
        </p:txBody>
      </p:sp>
    </p:spTree>
    <p:extLst>
      <p:ext uri="{BB962C8B-B14F-4D97-AF65-F5344CB8AC3E}">
        <p14:creationId xmlns:p14="http://schemas.microsoft.com/office/powerpoint/2010/main" val="21657894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eatured Princip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6376" b="52658"/>
          <a:stretch/>
        </p:blipFill>
        <p:spPr>
          <a:xfrm>
            <a:off x="0" y="0"/>
            <a:ext cx="12200118" cy="2520778"/>
          </a:xfrm>
          <a:prstGeom prst="rect">
            <a:avLst/>
          </a:prstGeom>
          <a:solidFill>
            <a:schemeClr val="bg1"/>
          </a:solidFill>
        </p:spPr>
      </p:pic>
      <p:sp>
        <p:nvSpPr>
          <p:cNvPr id="15" name="Rectangle 14"/>
          <p:cNvSpPr/>
          <p:nvPr userDrawn="1"/>
        </p:nvSpPr>
        <p:spPr>
          <a:xfrm>
            <a:off x="0" y="-1"/>
            <a:ext cx="12200118" cy="2514601"/>
          </a:xfrm>
          <a:prstGeom prst="rect">
            <a:avLst/>
          </a:prstGeom>
          <a:solidFill>
            <a:srgbClr val="0D3B7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17"/>
          <p:cNvSpPr/>
          <p:nvPr userDrawn="1"/>
        </p:nvSpPr>
        <p:spPr>
          <a:xfrm>
            <a:off x="-163625" y="1"/>
            <a:ext cx="5250434" cy="2665539"/>
          </a:xfrm>
          <a:custGeom>
            <a:avLst/>
            <a:gdLst>
              <a:gd name="connsiteX0" fmla="*/ 509705 w 5250434"/>
              <a:gd name="connsiteY0" fmla="*/ 0 h 2665539"/>
              <a:gd name="connsiteX1" fmla="*/ 4445151 w 5250434"/>
              <a:gd name="connsiteY1" fmla="*/ 0 h 2665539"/>
              <a:gd name="connsiteX2" fmla="*/ 5250434 w 5250434"/>
              <a:gd name="connsiteY2" fmla="*/ 2663631 h 2665539"/>
              <a:gd name="connsiteX3" fmla="*/ 5250434 w 5250434"/>
              <a:gd name="connsiteY3" fmla="*/ 2665539 h 2665539"/>
              <a:gd name="connsiteX4" fmla="*/ 0 w 5250434"/>
              <a:gd name="connsiteY4" fmla="*/ 2665539 h 2665539"/>
              <a:gd name="connsiteX5" fmla="*/ 0 w 5250434"/>
              <a:gd name="connsiteY5" fmla="*/ 2663631 h 2665539"/>
              <a:gd name="connsiteX6" fmla="*/ 1314988 w 5250434"/>
              <a:gd name="connsiteY6" fmla="*/ 2663631 h 266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0434" h="2665539">
                <a:moveTo>
                  <a:pt x="509705" y="0"/>
                </a:moveTo>
                <a:lnTo>
                  <a:pt x="4445151" y="0"/>
                </a:lnTo>
                <a:lnTo>
                  <a:pt x="5250434" y="2663631"/>
                </a:lnTo>
                <a:lnTo>
                  <a:pt x="5250434" y="2665539"/>
                </a:lnTo>
                <a:lnTo>
                  <a:pt x="0" y="2665539"/>
                </a:lnTo>
                <a:lnTo>
                  <a:pt x="0" y="2663631"/>
                </a:lnTo>
                <a:lnTo>
                  <a:pt x="1314988" y="2663631"/>
                </a:ln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120"/>
          <p:cNvSpPr>
            <a:spLocks noGrp="1"/>
          </p:cNvSpPr>
          <p:nvPr>
            <p:ph type="pic" sz="quarter" idx="16"/>
          </p:nvPr>
        </p:nvSpPr>
        <p:spPr>
          <a:xfrm>
            <a:off x="482441" y="-1"/>
            <a:ext cx="4502809" cy="2826611"/>
          </a:xfrm>
          <a:custGeom>
            <a:avLst/>
            <a:gdLst>
              <a:gd name="connsiteX0" fmla="*/ 0 w 4470914"/>
              <a:gd name="connsiteY0" fmla="*/ 0 h 2806590"/>
              <a:gd name="connsiteX1" fmla="*/ 3622410 w 4470914"/>
              <a:gd name="connsiteY1" fmla="*/ 0 h 2806590"/>
              <a:gd name="connsiteX2" fmla="*/ 4470914 w 4470914"/>
              <a:gd name="connsiteY2" fmla="*/ 2806590 h 2806590"/>
              <a:gd name="connsiteX3" fmla="*/ 848504 w 4470914"/>
              <a:gd name="connsiteY3" fmla="*/ 2806590 h 2806590"/>
            </a:gdLst>
            <a:ahLst/>
            <a:cxnLst>
              <a:cxn ang="0">
                <a:pos x="connsiteX0" y="connsiteY0"/>
              </a:cxn>
              <a:cxn ang="0">
                <a:pos x="connsiteX1" y="connsiteY1"/>
              </a:cxn>
              <a:cxn ang="0">
                <a:pos x="connsiteX2" y="connsiteY2"/>
              </a:cxn>
              <a:cxn ang="0">
                <a:pos x="connsiteX3" y="connsiteY3"/>
              </a:cxn>
            </a:cxnLst>
            <a:rect l="l" t="t" r="r" b="b"/>
            <a:pathLst>
              <a:path w="4470914" h="2806590">
                <a:moveTo>
                  <a:pt x="0" y="0"/>
                </a:moveTo>
                <a:lnTo>
                  <a:pt x="3622410" y="0"/>
                </a:lnTo>
                <a:lnTo>
                  <a:pt x="4470914" y="2806590"/>
                </a:lnTo>
                <a:lnTo>
                  <a:pt x="848504" y="2806590"/>
                </a:lnTo>
                <a:close/>
              </a:path>
            </a:pathLst>
          </a:custGeom>
        </p:spPr>
        <p:txBody>
          <a:bodyPr wrap="square" anchor="ctr">
            <a:noAutofit/>
          </a:bodyPr>
          <a:lstStyle>
            <a:lvl1pPr algn="ctr">
              <a:defRPr>
                <a:solidFill>
                  <a:schemeClr val="bg1"/>
                </a:solidFill>
              </a:defRPr>
            </a:lvl1pPr>
          </a:lstStyle>
          <a:p>
            <a:r>
              <a:rPr lang="en-US" dirty="0"/>
              <a:t>Click icon to add picture</a:t>
            </a:r>
          </a:p>
        </p:txBody>
      </p:sp>
      <p:cxnSp>
        <p:nvCxnSpPr>
          <p:cNvPr id="19" name="Straight Connector 18"/>
          <p:cNvCxnSpPr/>
          <p:nvPr userDrawn="1"/>
        </p:nvCxnSpPr>
        <p:spPr>
          <a:xfrm>
            <a:off x="5343398" y="928864"/>
            <a:ext cx="2286000" cy="0"/>
          </a:xfrm>
          <a:prstGeom prst="line">
            <a:avLst/>
          </a:prstGeom>
          <a:ln w="25400">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hasCustomPrompt="1"/>
          </p:nvPr>
        </p:nvSpPr>
        <p:spPr>
          <a:xfrm>
            <a:off x="5343398" y="1153012"/>
            <a:ext cx="5802398" cy="558614"/>
          </a:xfrm>
        </p:spPr>
        <p:txBody>
          <a:bodyPr wrap="square" bIns="0">
            <a:spAutoFit/>
          </a:bodyPr>
          <a:lstStyle>
            <a:lvl1pPr>
              <a:lnSpc>
                <a:spcPct val="90000"/>
              </a:lnSpc>
              <a:defRPr baseline="0">
                <a:solidFill>
                  <a:schemeClr val="bg1"/>
                </a:solidFill>
              </a:defRPr>
            </a:lvl1pPr>
          </a:lstStyle>
          <a:p>
            <a:r>
              <a:rPr lang="en-US" dirty="0" err="1"/>
              <a:t>Firstname</a:t>
            </a:r>
            <a:r>
              <a:rPr lang="en-US" dirty="0"/>
              <a:t> </a:t>
            </a:r>
            <a:r>
              <a:rPr lang="en-US" dirty="0" err="1"/>
              <a:t>Lastname</a:t>
            </a:r>
            <a:endParaRPr lang="en-US" dirty="0"/>
          </a:p>
        </p:txBody>
      </p:sp>
      <p:sp>
        <p:nvSpPr>
          <p:cNvPr id="21" name="Text Placeholder 12"/>
          <p:cNvSpPr>
            <a:spLocks noGrp="1"/>
          </p:cNvSpPr>
          <p:nvPr>
            <p:ph type="body" sz="quarter" idx="13" hasCustomPrompt="1"/>
          </p:nvPr>
        </p:nvSpPr>
        <p:spPr>
          <a:xfrm>
            <a:off x="5343397" y="1713415"/>
            <a:ext cx="5163964" cy="523220"/>
          </a:xfrm>
        </p:spPr>
        <p:txBody>
          <a:bodyPr wrap="square" tIns="182880" anchor="b" anchorCtr="0">
            <a:spAutoFit/>
          </a:bodyPr>
          <a:lstStyle>
            <a:lvl1pPr>
              <a:defRPr sz="1600" b="1" i="0" cap="all" spc="100" baseline="0">
                <a:solidFill>
                  <a:schemeClr val="bg1"/>
                </a:solidFill>
                <a:latin typeface="Calibri" panose="020F0502020204030204" pitchFamily="34" charset="0"/>
              </a:defRPr>
            </a:lvl1pPr>
          </a:lstStyle>
          <a:p>
            <a:pPr lvl="0"/>
            <a:r>
              <a:rPr lang="en-US" dirty="0"/>
              <a:t>Title | Office Location</a:t>
            </a:r>
          </a:p>
        </p:txBody>
      </p:sp>
      <p:sp>
        <p:nvSpPr>
          <p:cNvPr id="22" name="Text Placeholder 45"/>
          <p:cNvSpPr>
            <a:spLocks noGrp="1"/>
          </p:cNvSpPr>
          <p:nvPr>
            <p:ph type="body" sz="quarter" idx="15"/>
          </p:nvPr>
        </p:nvSpPr>
        <p:spPr>
          <a:xfrm>
            <a:off x="609600" y="2928938"/>
            <a:ext cx="10972800" cy="3243262"/>
          </a:xfrm>
        </p:spPr>
        <p:txBody>
          <a:bodyPr numCol="2" spcCol="4572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7"/>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8"/>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627626628"/>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esented By">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1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dirty="0"/>
              <a:t>Click to edit Master title style</a:t>
            </a:r>
          </a:p>
        </p:txBody>
      </p:sp>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
        <p:nvSpPr>
          <p:cNvPr id="9" name="Picture Placeholder 8"/>
          <p:cNvSpPr>
            <a:spLocks noGrp="1"/>
          </p:cNvSpPr>
          <p:nvPr>
            <p:ph type="pic" sz="quarter" idx="16"/>
          </p:nvPr>
        </p:nvSpPr>
        <p:spPr>
          <a:xfrm>
            <a:off x="1127146"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1" name="Picture Placeholder 8"/>
          <p:cNvSpPr>
            <a:spLocks noGrp="1"/>
          </p:cNvSpPr>
          <p:nvPr>
            <p:ph type="pic" sz="quarter" idx="17"/>
          </p:nvPr>
        </p:nvSpPr>
        <p:spPr>
          <a:xfrm>
            <a:off x="8617084"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3" name="Picture Placeholder 8"/>
          <p:cNvSpPr>
            <a:spLocks noGrp="1"/>
          </p:cNvSpPr>
          <p:nvPr>
            <p:ph type="pic" sz="quarter" idx="18"/>
          </p:nvPr>
        </p:nvSpPr>
        <p:spPr>
          <a:xfrm>
            <a:off x="4872115"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4" name="Text Placeholder 13"/>
          <p:cNvSpPr>
            <a:spLocks noGrp="1"/>
          </p:cNvSpPr>
          <p:nvPr>
            <p:ph type="body" sz="quarter" idx="19"/>
          </p:nvPr>
        </p:nvSpPr>
        <p:spPr>
          <a:xfrm>
            <a:off x="770752" y="4141391"/>
            <a:ext cx="2998787" cy="922222"/>
          </a:xfrm>
        </p:spPr>
        <p:txBody>
          <a:bodyPr/>
          <a:lstStyle>
            <a:lvl1pPr algn="ctr">
              <a:defRPr/>
            </a:lvl1pPr>
          </a:lstStyle>
          <a:p>
            <a:pPr lvl="0"/>
            <a:r>
              <a:rPr lang="en-US" dirty="0"/>
              <a:t>Edit Master text styles</a:t>
            </a:r>
          </a:p>
        </p:txBody>
      </p:sp>
      <p:sp>
        <p:nvSpPr>
          <p:cNvPr id="15" name="Text Placeholder 13"/>
          <p:cNvSpPr>
            <a:spLocks noGrp="1"/>
          </p:cNvSpPr>
          <p:nvPr>
            <p:ph type="body" sz="quarter" idx="20"/>
          </p:nvPr>
        </p:nvSpPr>
        <p:spPr>
          <a:xfrm>
            <a:off x="4515721" y="4141392"/>
            <a:ext cx="2998787" cy="922222"/>
          </a:xfrm>
        </p:spPr>
        <p:txBody>
          <a:bodyPr/>
          <a:lstStyle>
            <a:lvl1pPr algn="ctr">
              <a:defRPr/>
            </a:lvl1pPr>
          </a:lstStyle>
          <a:p>
            <a:pPr lvl="0"/>
            <a:r>
              <a:rPr lang="en-US" dirty="0"/>
              <a:t>Edit Master text styles</a:t>
            </a:r>
          </a:p>
        </p:txBody>
      </p:sp>
      <p:sp>
        <p:nvSpPr>
          <p:cNvPr id="16" name="Text Placeholder 13"/>
          <p:cNvSpPr>
            <a:spLocks noGrp="1"/>
          </p:cNvSpPr>
          <p:nvPr>
            <p:ph type="body" sz="quarter" idx="21"/>
          </p:nvPr>
        </p:nvSpPr>
        <p:spPr>
          <a:xfrm>
            <a:off x="8260690" y="4141392"/>
            <a:ext cx="2998787" cy="922222"/>
          </a:xfrm>
        </p:spPr>
        <p:txBody>
          <a:bodyPr/>
          <a:lstStyle>
            <a:lvl1pPr algn="ctr">
              <a:defRPr/>
            </a:lvl1pPr>
          </a:lstStyle>
          <a:p>
            <a:pPr lvl="0"/>
            <a:r>
              <a:rPr lang="en-US" dirty="0"/>
              <a:t>Edit Master text styles</a:t>
            </a:r>
          </a:p>
        </p:txBody>
      </p:sp>
    </p:spTree>
    <p:extLst>
      <p:ext uri="{BB962C8B-B14F-4D97-AF65-F5344CB8AC3E}">
        <p14:creationId xmlns:p14="http://schemas.microsoft.com/office/powerpoint/2010/main" val="581390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actices Dark">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856921"/>
            <a:ext cx="10972800" cy="743280"/>
          </a:xfrm>
        </p:spPr>
        <p:txBody>
          <a:bodyPr>
            <a:spAutoFit/>
          </a:bodyPr>
          <a:lstStyle>
            <a:lvl1pPr>
              <a:lnSpc>
                <a:spcPct val="90000"/>
              </a:lnSpc>
              <a:defRPr>
                <a:solidFill>
                  <a:schemeClr val="bg1"/>
                </a:solidFill>
              </a:defRPr>
            </a:lvl1pPr>
          </a:lstStyle>
          <a:p>
            <a:r>
              <a:rPr lang="en-US" dirty="0"/>
              <a:t>Our Practices and Industries</a:t>
            </a:r>
          </a:p>
        </p:txBody>
      </p:sp>
      <p:sp>
        <p:nvSpPr>
          <p:cNvPr id="13" name="Text Placeholder 12"/>
          <p:cNvSpPr>
            <a:spLocks noGrp="1"/>
          </p:cNvSpPr>
          <p:nvPr>
            <p:ph type="body" sz="quarter" idx="13" hasCustomPrompt="1"/>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grpSp>
        <p:nvGrpSpPr>
          <p:cNvPr id="34" name="Group 33"/>
          <p:cNvGrpSpPr/>
          <p:nvPr userDrawn="1"/>
        </p:nvGrpSpPr>
        <p:grpSpPr>
          <a:xfrm>
            <a:off x="609600" y="1742373"/>
            <a:ext cx="10429875" cy="1367726"/>
            <a:chOff x="609600" y="1742373"/>
            <a:chExt cx="11388625" cy="1367726"/>
          </a:xfrm>
        </p:grpSpPr>
        <p:sp>
          <p:nvSpPr>
            <p:cNvPr id="35" name="Rectangle 34"/>
            <p:cNvSpPr/>
            <p:nvPr userDrawn="1"/>
          </p:nvSpPr>
          <p:spPr>
            <a:xfrm>
              <a:off x="609600" y="1742373"/>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ENERGY &amp; UTILITIES</a:t>
              </a:r>
            </a:p>
          </p:txBody>
        </p:sp>
        <p:sp>
          <p:nvSpPr>
            <p:cNvPr id="36" name="TextBox 35"/>
            <p:cNvSpPr txBox="1"/>
            <p:nvPr userDrawn="1"/>
          </p:nvSpPr>
          <p:spPr>
            <a:xfrm>
              <a:off x="609600" y="2074219"/>
              <a:ext cx="11388625" cy="1035880"/>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Competition &amp; Market Manipulation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Distributed Energy Resources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Electric Transmission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Electricity Market Modeling &amp; </a:t>
              </a:r>
              <a:br>
                <a:rPr lang="en-US" sz="1300" kern="1200" dirty="0">
                  <a:solidFill>
                    <a:srgbClr val="FFFFFF"/>
                  </a:solidFill>
                  <a:latin typeface="+mn-lt"/>
                  <a:ea typeface="+mn-ea"/>
                  <a:cs typeface="+mn-cs"/>
                </a:rPr>
              </a:br>
              <a:r>
                <a:rPr lang="en-US" sz="1300" kern="1200" dirty="0">
                  <a:solidFill>
                    <a:srgbClr val="FFFFFF"/>
                  </a:solidFill>
                  <a:latin typeface="+mn-lt"/>
                  <a:ea typeface="+mn-ea"/>
                  <a:cs typeface="+mn-cs"/>
                </a:rPr>
                <a:t>Resource Planning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Electrification &amp; Growth Opportunities</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Energy Litigation</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Energy Storage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Environmental Policy, Planning, &amp; Compliance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Finance and Ratemaking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Gas/Electric Coordination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Market Design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Nuclear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Renewable &amp; Alternative Energy </a:t>
              </a:r>
            </a:p>
          </p:txBody>
        </p:sp>
      </p:grpSp>
      <p:grpSp>
        <p:nvGrpSpPr>
          <p:cNvPr id="37" name="Group 36"/>
          <p:cNvGrpSpPr/>
          <p:nvPr userDrawn="1"/>
        </p:nvGrpSpPr>
        <p:grpSpPr>
          <a:xfrm>
            <a:off x="609600" y="3354338"/>
            <a:ext cx="10429876" cy="1595191"/>
            <a:chOff x="609600" y="3357927"/>
            <a:chExt cx="11388626" cy="1595191"/>
          </a:xfrm>
        </p:grpSpPr>
        <p:sp>
          <p:nvSpPr>
            <p:cNvPr id="38" name="Rectangle 37"/>
            <p:cNvSpPr/>
            <p:nvPr userDrawn="1"/>
          </p:nvSpPr>
          <p:spPr>
            <a:xfrm>
              <a:off x="609600" y="3357927"/>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Litigation</a:t>
              </a:r>
            </a:p>
          </p:txBody>
        </p:sp>
        <p:sp>
          <p:nvSpPr>
            <p:cNvPr id="39" name="TextBox 38"/>
            <p:cNvSpPr txBox="1"/>
            <p:nvPr userDrawn="1"/>
          </p:nvSpPr>
          <p:spPr>
            <a:xfrm>
              <a:off x="609602" y="3679263"/>
              <a:ext cx="11388624" cy="1273855"/>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Accounting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Analysis of Market Manipulation</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Antitrust/Competition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Bankruptcy &amp; Restructuring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Big Data &amp; Document Analytics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Commercial Damages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Environmental Litigation  &amp; Regulation</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Intellectual Property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International Arbitration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International Trade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Labor &amp; Employment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Mergers &amp; Acquisitions Litigation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Product Liability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Securities &amp; Finance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Tax Controversy &amp; Transfer Pricing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Valuation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White Collar Investigations &amp; Litigation</a:t>
              </a:r>
            </a:p>
          </p:txBody>
        </p:sp>
      </p:grpSp>
      <p:grpSp>
        <p:nvGrpSpPr>
          <p:cNvPr id="40" name="Group 39"/>
          <p:cNvGrpSpPr/>
          <p:nvPr userDrawn="1"/>
        </p:nvGrpSpPr>
        <p:grpSpPr>
          <a:xfrm>
            <a:off x="609600" y="5193768"/>
            <a:ext cx="10429876" cy="998010"/>
            <a:chOff x="609600" y="5130381"/>
            <a:chExt cx="11388626" cy="998010"/>
          </a:xfrm>
        </p:grpSpPr>
        <p:sp>
          <p:nvSpPr>
            <p:cNvPr id="41" name="Rectangle 40"/>
            <p:cNvSpPr/>
            <p:nvPr userDrawn="1"/>
          </p:nvSpPr>
          <p:spPr>
            <a:xfrm>
              <a:off x="609600" y="5130381"/>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Industries</a:t>
              </a:r>
            </a:p>
          </p:txBody>
        </p:sp>
        <p:sp>
          <p:nvSpPr>
            <p:cNvPr id="42" name="TextBox 41"/>
            <p:cNvSpPr txBox="1"/>
            <p:nvPr userDrawn="1"/>
          </p:nvSpPr>
          <p:spPr>
            <a:xfrm>
              <a:off x="609602" y="5466158"/>
              <a:ext cx="11388624" cy="662233"/>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Electric Power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Financial Institutions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Infrastructure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Pharmaceuticals &amp; Medical Devices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Telecommunications, Internet, &amp; Media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Transportation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Water </a:t>
              </a:r>
            </a:p>
          </p:txBody>
        </p:sp>
      </p:grpSp>
      <p:cxnSp>
        <p:nvCxnSpPr>
          <p:cNvPr id="43" name="Straight Connector 42"/>
          <p:cNvCxnSpPr/>
          <p:nvPr userDrawn="1"/>
        </p:nvCxnSpPr>
        <p:spPr>
          <a:xfrm>
            <a:off x="609600" y="3305882"/>
            <a:ext cx="10972798" cy="0"/>
          </a:xfrm>
          <a:prstGeom prst="line">
            <a:avLst/>
          </a:prstGeom>
          <a:ln w="19050">
            <a:solidFill>
              <a:schemeClr val="bg2">
                <a:lumMod val="95000"/>
                <a:alpha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609600" y="5154566"/>
            <a:ext cx="10972798" cy="0"/>
          </a:xfrm>
          <a:prstGeom prst="line">
            <a:avLst/>
          </a:prstGeom>
          <a:ln w="19050">
            <a:solidFill>
              <a:schemeClr val="bg2">
                <a:lumMod val="95000"/>
                <a:alpha val="15000"/>
              </a:schemeClr>
            </a:solidFill>
          </a:ln>
          <a:effectLst/>
        </p:spPr>
        <p:style>
          <a:lnRef idx="2">
            <a:schemeClr val="accent1"/>
          </a:lnRef>
          <a:fillRef idx="0">
            <a:schemeClr val="accent1"/>
          </a:fillRef>
          <a:effectRef idx="1">
            <a:schemeClr val="accent1"/>
          </a:effectRef>
          <a:fontRef idx="minor">
            <a:schemeClr val="tx1"/>
          </a:fontRef>
        </p:style>
      </p:cxnSp>
      <p:pic>
        <p:nvPicPr>
          <p:cNvPr id="71" name="Picture 70"/>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68000"/>
                    </a14:imgEffect>
                    <a14:imgEffect>
                      <a14:brightnessContrast bright="29000" contrast="-50000"/>
                    </a14:imgEffect>
                  </a14:imgLayer>
                </a14:imgProps>
              </a:ex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
        <p:nvSpPr>
          <p:cNvPr id="3" name="Footer Placeholder 2"/>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4" name="Slide Number Placeholder 3"/>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367759483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actices Light">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Our Practices and Industries</a:t>
            </a:r>
          </a:p>
        </p:txBody>
      </p:sp>
      <p:sp>
        <p:nvSpPr>
          <p:cNvPr id="13" name="Text Placeholder 12"/>
          <p:cNvSpPr>
            <a:spLocks noGrp="1"/>
          </p:cNvSpPr>
          <p:nvPr>
            <p:ph type="body" sz="quarter" idx="13" hasCustomPrompt="1"/>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grpSp>
        <p:nvGrpSpPr>
          <p:cNvPr id="7" name="Group 6"/>
          <p:cNvGrpSpPr/>
          <p:nvPr userDrawn="1"/>
        </p:nvGrpSpPr>
        <p:grpSpPr>
          <a:xfrm>
            <a:off x="609600" y="1742373"/>
            <a:ext cx="10516509" cy="1367726"/>
            <a:chOff x="609600" y="1742373"/>
            <a:chExt cx="11483223" cy="1367726"/>
          </a:xfrm>
        </p:grpSpPr>
        <p:sp>
          <p:nvSpPr>
            <p:cNvPr id="4" name="Rectangle 3"/>
            <p:cNvSpPr/>
            <p:nvPr userDrawn="1"/>
          </p:nvSpPr>
          <p:spPr>
            <a:xfrm>
              <a:off x="609600" y="1742373"/>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ENERGY &amp; UTILITIES</a:t>
              </a:r>
            </a:p>
          </p:txBody>
        </p:sp>
        <p:sp>
          <p:nvSpPr>
            <p:cNvPr id="6" name="TextBox 5"/>
            <p:cNvSpPr txBox="1"/>
            <p:nvPr userDrawn="1"/>
          </p:nvSpPr>
          <p:spPr>
            <a:xfrm>
              <a:off x="609601" y="2074219"/>
              <a:ext cx="11483222" cy="1035880"/>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Competition &amp; Market Manipulation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Distributed Energy Resources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Electric Transmission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Electricity Market Modeling &amp; </a:t>
              </a:r>
              <a:br>
                <a:rPr lang="en-US" sz="1300" kern="1200" dirty="0">
                  <a:solidFill>
                    <a:schemeClr val="tx1"/>
                  </a:solidFill>
                  <a:latin typeface="+mn-lt"/>
                  <a:ea typeface="+mn-ea"/>
                  <a:cs typeface="+mn-cs"/>
                </a:rPr>
              </a:br>
              <a:r>
                <a:rPr lang="en-US" sz="1300" kern="1200" dirty="0">
                  <a:solidFill>
                    <a:schemeClr val="tx1"/>
                  </a:solidFill>
                  <a:latin typeface="+mn-lt"/>
                  <a:ea typeface="+mn-ea"/>
                  <a:cs typeface="+mn-cs"/>
                </a:rPr>
                <a:t>Resource Planning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Electrification &amp; Growth Opportunities</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Energy Litigation</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Energy Storage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Environmental Policy, Planning, &amp; Compliance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Finance and Ratemaking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Gas/Electric Coordination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Market Design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Nuclear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Renewable &amp; Alternative Energy </a:t>
              </a:r>
            </a:p>
          </p:txBody>
        </p:sp>
      </p:grpSp>
      <p:grpSp>
        <p:nvGrpSpPr>
          <p:cNvPr id="10" name="Group 9"/>
          <p:cNvGrpSpPr/>
          <p:nvPr userDrawn="1"/>
        </p:nvGrpSpPr>
        <p:grpSpPr>
          <a:xfrm>
            <a:off x="609600" y="3354338"/>
            <a:ext cx="10434817" cy="1595191"/>
            <a:chOff x="609600" y="3357927"/>
            <a:chExt cx="11394022" cy="1595191"/>
          </a:xfrm>
        </p:grpSpPr>
        <p:sp>
          <p:nvSpPr>
            <p:cNvPr id="63" name="Rectangle 62"/>
            <p:cNvSpPr/>
            <p:nvPr userDrawn="1"/>
          </p:nvSpPr>
          <p:spPr>
            <a:xfrm>
              <a:off x="609600" y="3357927"/>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Litigation</a:t>
              </a:r>
            </a:p>
          </p:txBody>
        </p:sp>
        <p:sp>
          <p:nvSpPr>
            <p:cNvPr id="65" name="TextBox 64"/>
            <p:cNvSpPr txBox="1"/>
            <p:nvPr userDrawn="1"/>
          </p:nvSpPr>
          <p:spPr>
            <a:xfrm>
              <a:off x="609602" y="3679263"/>
              <a:ext cx="11394020" cy="1273855"/>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Accounting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Alternative</a:t>
              </a:r>
              <a:r>
                <a:rPr lang="en-US" sz="1300" kern="1200" baseline="0" dirty="0">
                  <a:solidFill>
                    <a:schemeClr val="tx1"/>
                  </a:solidFill>
                  <a:latin typeface="+mn-lt"/>
                  <a:ea typeface="+mn-ea"/>
                  <a:cs typeface="+mn-cs"/>
                </a:rPr>
                <a:t> Investments</a:t>
              </a:r>
              <a:endParaRPr lang="en-US" sz="1300" kern="1200" dirty="0">
                <a:solidFill>
                  <a:schemeClr val="tx1"/>
                </a:solidFill>
                <a:latin typeface="+mn-lt"/>
                <a:ea typeface="+mn-ea"/>
                <a:cs typeface="+mn-cs"/>
              </a:endParaRP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Analysis of Market Manipulation</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Antitrust/Competition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Bankruptcy &amp; Restructuring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Big Data &amp; Document Analytics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Commercial Damages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Environmental Litigation  &amp; Regulation</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Intellectual Property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International Arbitration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International Trade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Labor &amp; Employment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Mergers &amp; Acquisitions Litigation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Product Liability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Securities &amp; Finance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Tax Controversy &amp; Transfer Pricing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Valuation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White Collar Investigations &amp; Litigation</a:t>
              </a:r>
            </a:p>
          </p:txBody>
        </p:sp>
      </p:grpSp>
      <p:grpSp>
        <p:nvGrpSpPr>
          <p:cNvPr id="14" name="Group 13"/>
          <p:cNvGrpSpPr/>
          <p:nvPr userDrawn="1"/>
        </p:nvGrpSpPr>
        <p:grpSpPr>
          <a:xfrm>
            <a:off x="609600" y="5193768"/>
            <a:ext cx="10434819" cy="998010"/>
            <a:chOff x="609600" y="5130381"/>
            <a:chExt cx="11394024" cy="998010"/>
          </a:xfrm>
        </p:grpSpPr>
        <p:sp>
          <p:nvSpPr>
            <p:cNvPr id="66" name="Rectangle 65"/>
            <p:cNvSpPr/>
            <p:nvPr userDrawn="1"/>
          </p:nvSpPr>
          <p:spPr>
            <a:xfrm>
              <a:off x="609600" y="5130381"/>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Industries</a:t>
              </a:r>
            </a:p>
          </p:txBody>
        </p:sp>
        <p:sp>
          <p:nvSpPr>
            <p:cNvPr id="67" name="TextBox 66"/>
            <p:cNvSpPr txBox="1"/>
            <p:nvPr userDrawn="1"/>
          </p:nvSpPr>
          <p:spPr>
            <a:xfrm>
              <a:off x="609602" y="5466158"/>
              <a:ext cx="11394022" cy="662233"/>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Electric Power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Financial Institutions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Infrastructure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Pharmaceuticals &amp; Medical Devices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Telecommunications, Internet, &amp; Media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Transportation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Water </a:t>
              </a:r>
            </a:p>
          </p:txBody>
        </p:sp>
      </p:grpSp>
      <p:cxnSp>
        <p:nvCxnSpPr>
          <p:cNvPr id="16" name="Straight Connector 15"/>
          <p:cNvCxnSpPr/>
          <p:nvPr userDrawn="1"/>
        </p:nvCxnSpPr>
        <p:spPr>
          <a:xfrm>
            <a:off x="609600" y="3305882"/>
            <a:ext cx="10972798" cy="0"/>
          </a:xfrm>
          <a:prstGeom prst="line">
            <a:avLst/>
          </a:prstGeom>
          <a:ln w="19050">
            <a:solidFill>
              <a:schemeClr val="bg2">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609600" y="5154566"/>
            <a:ext cx="10972798" cy="0"/>
          </a:xfrm>
          <a:prstGeom prst="line">
            <a:avLst/>
          </a:prstGeom>
          <a:ln w="19050">
            <a:solidFill>
              <a:schemeClr val="bg2">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238" name="Picture 2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
        <p:nvSpPr>
          <p:cNvPr id="239" name="Rectangle 238"/>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11" name="Slide Number Placeholder 10"/>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12321420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ur Offices Dark">
    <p:bg>
      <p:bgPr>
        <a:solidFill>
          <a:srgbClr val="002B5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585537" y="1226909"/>
            <a:ext cx="11020927" cy="5569247"/>
          </a:xfrm>
          <a:prstGeom prst="rect">
            <a:avLst/>
          </a:prstGeom>
        </p:spPr>
      </p:pic>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856921"/>
            <a:ext cx="10972800" cy="743280"/>
          </a:xfrm>
        </p:spPr>
        <p:txBody>
          <a:bodyPr>
            <a:spAutoFit/>
          </a:bodyPr>
          <a:lstStyle>
            <a:lvl1pPr>
              <a:lnSpc>
                <a:spcPct val="90000"/>
              </a:lnSpc>
              <a:defRPr baseline="0">
                <a:solidFill>
                  <a:schemeClr val="bg1"/>
                </a:solidFill>
              </a:defRPr>
            </a:lvl1pPr>
          </a:lstStyle>
          <a:p>
            <a:r>
              <a:rPr lang="en-US" dirty="0"/>
              <a:t>Our Offices</a:t>
            </a:r>
          </a:p>
        </p:txBody>
      </p:sp>
      <p:sp>
        <p:nvSpPr>
          <p:cNvPr id="13" name="Text Placeholder 12"/>
          <p:cNvSpPr>
            <a:spLocks noGrp="1"/>
          </p:cNvSpPr>
          <p:nvPr>
            <p:ph type="body" sz="quarter" idx="13" hasCustomPrompt="1"/>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sp>
        <p:nvSpPr>
          <p:cNvPr id="4992" name="Oval 4991"/>
          <p:cNvSpPr/>
          <p:nvPr userDrawn="1"/>
        </p:nvSpPr>
        <p:spPr>
          <a:xfrm>
            <a:off x="3472546" y="3305693"/>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3" name="Oval 4992"/>
          <p:cNvSpPr/>
          <p:nvPr userDrawn="1"/>
        </p:nvSpPr>
        <p:spPr>
          <a:xfrm>
            <a:off x="3342691" y="3482156"/>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4" name="Oval 4993"/>
          <p:cNvSpPr/>
          <p:nvPr userDrawn="1"/>
        </p:nvSpPr>
        <p:spPr>
          <a:xfrm>
            <a:off x="3370314" y="3330040"/>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5" name="Oval 4994"/>
          <p:cNvSpPr/>
          <p:nvPr userDrawn="1"/>
        </p:nvSpPr>
        <p:spPr>
          <a:xfrm>
            <a:off x="1968956" y="3508590"/>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6" name="Oval 4995"/>
          <p:cNvSpPr/>
          <p:nvPr userDrawn="1"/>
        </p:nvSpPr>
        <p:spPr>
          <a:xfrm>
            <a:off x="2921230" y="3305693"/>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7" name="Oval 4996"/>
          <p:cNvSpPr/>
          <p:nvPr userDrawn="1"/>
        </p:nvSpPr>
        <p:spPr>
          <a:xfrm>
            <a:off x="3196888" y="3174602"/>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8" name="Oval 4997"/>
          <p:cNvSpPr/>
          <p:nvPr userDrawn="1"/>
        </p:nvSpPr>
        <p:spPr>
          <a:xfrm>
            <a:off x="5642503" y="2914891"/>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9" name="Oval 4998"/>
          <p:cNvSpPr/>
          <p:nvPr userDrawn="1"/>
        </p:nvSpPr>
        <p:spPr>
          <a:xfrm>
            <a:off x="5599218" y="3091354"/>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0" name="Oval 4999"/>
          <p:cNvSpPr/>
          <p:nvPr userDrawn="1"/>
        </p:nvSpPr>
        <p:spPr>
          <a:xfrm>
            <a:off x="5560537" y="3393924"/>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1" name="Oval 5000"/>
          <p:cNvSpPr/>
          <p:nvPr userDrawn="1"/>
        </p:nvSpPr>
        <p:spPr>
          <a:xfrm>
            <a:off x="6007768" y="3305692"/>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2" name="Oval 5001"/>
          <p:cNvSpPr/>
          <p:nvPr userDrawn="1"/>
        </p:nvSpPr>
        <p:spPr>
          <a:xfrm>
            <a:off x="10320057" y="5751306"/>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3" name="TextBox 5002"/>
          <p:cNvSpPr txBox="1"/>
          <p:nvPr userDrawn="1"/>
        </p:nvSpPr>
        <p:spPr>
          <a:xfrm>
            <a:off x="3649009" y="3145311"/>
            <a:ext cx="1163290" cy="307777"/>
          </a:xfrm>
          <a:prstGeom prst="rect">
            <a:avLst/>
          </a:prstGeom>
          <a:noFill/>
        </p:spPr>
        <p:txBody>
          <a:bodyPr wrap="square" rtlCol="0">
            <a:spAutoFit/>
          </a:bodyPr>
          <a:lstStyle/>
          <a:p>
            <a:r>
              <a:rPr lang="en-US" sz="1400" b="1" cap="all" baseline="0" dirty="0">
                <a:solidFill>
                  <a:schemeClr val="bg1"/>
                </a:solidFill>
              </a:rPr>
              <a:t>Boston</a:t>
            </a:r>
          </a:p>
        </p:txBody>
      </p:sp>
      <p:sp>
        <p:nvSpPr>
          <p:cNvPr id="5004" name="TextBox 5003"/>
          <p:cNvSpPr txBox="1"/>
          <p:nvPr userDrawn="1"/>
        </p:nvSpPr>
        <p:spPr>
          <a:xfrm>
            <a:off x="3563022" y="3395205"/>
            <a:ext cx="1353610" cy="307777"/>
          </a:xfrm>
          <a:prstGeom prst="rect">
            <a:avLst/>
          </a:prstGeom>
          <a:noFill/>
        </p:spPr>
        <p:txBody>
          <a:bodyPr wrap="square" rtlCol="0">
            <a:spAutoFit/>
          </a:bodyPr>
          <a:lstStyle/>
          <a:p>
            <a:r>
              <a:rPr lang="en-US" sz="1400" b="1" cap="all" baseline="0" dirty="0">
                <a:solidFill>
                  <a:schemeClr val="bg1"/>
                </a:solidFill>
              </a:rPr>
              <a:t>New York</a:t>
            </a:r>
          </a:p>
        </p:txBody>
      </p:sp>
      <p:sp>
        <p:nvSpPr>
          <p:cNvPr id="5005" name="TextBox 5004"/>
          <p:cNvSpPr txBox="1"/>
          <p:nvPr userDrawn="1"/>
        </p:nvSpPr>
        <p:spPr>
          <a:xfrm>
            <a:off x="3427577" y="3645099"/>
            <a:ext cx="1646688" cy="307777"/>
          </a:xfrm>
          <a:prstGeom prst="rect">
            <a:avLst/>
          </a:prstGeom>
          <a:noFill/>
        </p:spPr>
        <p:txBody>
          <a:bodyPr wrap="square" rtlCol="0">
            <a:spAutoFit/>
          </a:bodyPr>
          <a:lstStyle/>
          <a:p>
            <a:r>
              <a:rPr lang="en-US" sz="1400" b="1" cap="all" baseline="0" dirty="0">
                <a:solidFill>
                  <a:schemeClr val="bg1"/>
                </a:solidFill>
              </a:rPr>
              <a:t>Washington</a:t>
            </a:r>
          </a:p>
        </p:txBody>
      </p:sp>
      <p:sp>
        <p:nvSpPr>
          <p:cNvPr id="5006" name="TextBox 5005"/>
          <p:cNvSpPr txBox="1"/>
          <p:nvPr userDrawn="1"/>
        </p:nvSpPr>
        <p:spPr>
          <a:xfrm>
            <a:off x="257954" y="3617559"/>
            <a:ext cx="1822239" cy="307777"/>
          </a:xfrm>
          <a:prstGeom prst="rect">
            <a:avLst/>
          </a:prstGeom>
          <a:noFill/>
        </p:spPr>
        <p:txBody>
          <a:bodyPr wrap="square" rtlCol="0">
            <a:spAutoFit/>
          </a:bodyPr>
          <a:lstStyle/>
          <a:p>
            <a:pPr algn="r"/>
            <a:r>
              <a:rPr lang="en-US" sz="1400" b="1" cap="all" baseline="0" dirty="0">
                <a:solidFill>
                  <a:schemeClr val="bg1"/>
                </a:solidFill>
              </a:rPr>
              <a:t>San Francisco</a:t>
            </a:r>
          </a:p>
        </p:txBody>
      </p:sp>
      <p:sp>
        <p:nvSpPr>
          <p:cNvPr id="5009" name="TextBox 5008"/>
          <p:cNvSpPr txBox="1"/>
          <p:nvPr userDrawn="1"/>
        </p:nvSpPr>
        <p:spPr>
          <a:xfrm>
            <a:off x="1141107" y="3142945"/>
            <a:ext cx="1822239" cy="307777"/>
          </a:xfrm>
          <a:prstGeom prst="rect">
            <a:avLst/>
          </a:prstGeom>
          <a:noFill/>
        </p:spPr>
        <p:txBody>
          <a:bodyPr wrap="square" rtlCol="0">
            <a:spAutoFit/>
          </a:bodyPr>
          <a:lstStyle/>
          <a:p>
            <a:pPr algn="r"/>
            <a:r>
              <a:rPr lang="en-US" sz="1400" b="1" cap="all" baseline="0" dirty="0">
                <a:solidFill>
                  <a:schemeClr val="bg1"/>
                </a:solidFill>
              </a:rPr>
              <a:t>Chicago</a:t>
            </a:r>
          </a:p>
        </p:txBody>
      </p:sp>
      <p:sp>
        <p:nvSpPr>
          <p:cNvPr id="5012" name="TextBox 5011"/>
          <p:cNvSpPr txBox="1"/>
          <p:nvPr userDrawn="1"/>
        </p:nvSpPr>
        <p:spPr>
          <a:xfrm>
            <a:off x="1496066" y="2874279"/>
            <a:ext cx="1822239" cy="307777"/>
          </a:xfrm>
          <a:prstGeom prst="rect">
            <a:avLst/>
          </a:prstGeom>
          <a:noFill/>
        </p:spPr>
        <p:txBody>
          <a:bodyPr wrap="square" rtlCol="0">
            <a:spAutoFit/>
          </a:bodyPr>
          <a:lstStyle/>
          <a:p>
            <a:pPr algn="r"/>
            <a:r>
              <a:rPr lang="en-US" sz="1400" b="1" cap="all" baseline="0" dirty="0">
                <a:solidFill>
                  <a:schemeClr val="bg1"/>
                </a:solidFill>
              </a:rPr>
              <a:t>Toronto</a:t>
            </a:r>
          </a:p>
        </p:txBody>
      </p:sp>
      <p:sp>
        <p:nvSpPr>
          <p:cNvPr id="5013" name="TextBox 5012"/>
          <p:cNvSpPr txBox="1"/>
          <p:nvPr userDrawn="1"/>
        </p:nvSpPr>
        <p:spPr>
          <a:xfrm>
            <a:off x="5606297" y="3536879"/>
            <a:ext cx="1163290" cy="307777"/>
          </a:xfrm>
          <a:prstGeom prst="rect">
            <a:avLst/>
          </a:prstGeom>
          <a:noFill/>
        </p:spPr>
        <p:txBody>
          <a:bodyPr wrap="square" rtlCol="0">
            <a:spAutoFit/>
          </a:bodyPr>
          <a:lstStyle/>
          <a:p>
            <a:r>
              <a:rPr lang="en-US" sz="1400" b="1" cap="all" baseline="0" dirty="0">
                <a:solidFill>
                  <a:schemeClr val="bg1"/>
                </a:solidFill>
              </a:rPr>
              <a:t>Madrid</a:t>
            </a:r>
          </a:p>
        </p:txBody>
      </p:sp>
      <p:sp>
        <p:nvSpPr>
          <p:cNvPr id="5014" name="TextBox 5013"/>
          <p:cNvSpPr txBox="1"/>
          <p:nvPr userDrawn="1"/>
        </p:nvSpPr>
        <p:spPr>
          <a:xfrm>
            <a:off x="4715751" y="2970497"/>
            <a:ext cx="925217" cy="307777"/>
          </a:xfrm>
          <a:prstGeom prst="rect">
            <a:avLst/>
          </a:prstGeom>
          <a:noFill/>
        </p:spPr>
        <p:txBody>
          <a:bodyPr wrap="square" rtlCol="0">
            <a:spAutoFit/>
          </a:bodyPr>
          <a:lstStyle/>
          <a:p>
            <a:r>
              <a:rPr lang="en-US" sz="1400" b="1" cap="all" baseline="0" dirty="0">
                <a:solidFill>
                  <a:schemeClr val="bg1"/>
                </a:solidFill>
              </a:rPr>
              <a:t>Brussels</a:t>
            </a:r>
          </a:p>
        </p:txBody>
      </p:sp>
      <p:sp>
        <p:nvSpPr>
          <p:cNvPr id="5015" name="TextBox 5014"/>
          <p:cNvSpPr txBox="1"/>
          <p:nvPr userDrawn="1"/>
        </p:nvSpPr>
        <p:spPr>
          <a:xfrm>
            <a:off x="4864105" y="2693479"/>
            <a:ext cx="845739" cy="307777"/>
          </a:xfrm>
          <a:prstGeom prst="rect">
            <a:avLst/>
          </a:prstGeom>
          <a:noFill/>
        </p:spPr>
        <p:txBody>
          <a:bodyPr wrap="square" rtlCol="0">
            <a:spAutoFit/>
          </a:bodyPr>
          <a:lstStyle/>
          <a:p>
            <a:r>
              <a:rPr lang="en-US" sz="1400" b="1" cap="all" baseline="0" dirty="0">
                <a:solidFill>
                  <a:schemeClr val="bg1"/>
                </a:solidFill>
              </a:rPr>
              <a:t>London</a:t>
            </a:r>
          </a:p>
        </p:txBody>
      </p:sp>
      <p:sp>
        <p:nvSpPr>
          <p:cNvPr id="5016" name="TextBox 5015"/>
          <p:cNvSpPr txBox="1"/>
          <p:nvPr userDrawn="1"/>
        </p:nvSpPr>
        <p:spPr>
          <a:xfrm>
            <a:off x="6130386" y="3124385"/>
            <a:ext cx="1646688" cy="307777"/>
          </a:xfrm>
          <a:prstGeom prst="rect">
            <a:avLst/>
          </a:prstGeom>
          <a:noFill/>
        </p:spPr>
        <p:txBody>
          <a:bodyPr wrap="square" rtlCol="0">
            <a:spAutoFit/>
          </a:bodyPr>
          <a:lstStyle/>
          <a:p>
            <a:r>
              <a:rPr lang="en-US" sz="1400" b="1" cap="all" baseline="0" dirty="0">
                <a:solidFill>
                  <a:schemeClr val="bg1"/>
                </a:solidFill>
              </a:rPr>
              <a:t>Rome</a:t>
            </a:r>
          </a:p>
        </p:txBody>
      </p:sp>
      <p:sp>
        <p:nvSpPr>
          <p:cNvPr id="5017" name="TextBox 5016"/>
          <p:cNvSpPr txBox="1"/>
          <p:nvPr userDrawn="1"/>
        </p:nvSpPr>
        <p:spPr>
          <a:xfrm>
            <a:off x="10419110" y="5508569"/>
            <a:ext cx="1163290" cy="307777"/>
          </a:xfrm>
          <a:prstGeom prst="rect">
            <a:avLst/>
          </a:prstGeom>
          <a:noFill/>
        </p:spPr>
        <p:txBody>
          <a:bodyPr wrap="square" rtlCol="0">
            <a:spAutoFit/>
          </a:bodyPr>
          <a:lstStyle/>
          <a:p>
            <a:r>
              <a:rPr lang="en-US" sz="1400" b="1" cap="all" baseline="0" dirty="0">
                <a:solidFill>
                  <a:schemeClr val="bg1"/>
                </a:solidFill>
              </a:rPr>
              <a:t>Sydney</a:t>
            </a:r>
          </a:p>
        </p:txBody>
      </p:sp>
      <p:grpSp>
        <p:nvGrpSpPr>
          <p:cNvPr id="5023" name="Group 5022"/>
          <p:cNvGrpSpPr/>
          <p:nvPr userDrawn="1"/>
        </p:nvGrpSpPr>
        <p:grpSpPr>
          <a:xfrm>
            <a:off x="1527340" y="1897767"/>
            <a:ext cx="9137320" cy="461665"/>
            <a:chOff x="1417002" y="5794234"/>
            <a:chExt cx="9137320" cy="461665"/>
          </a:xfrm>
        </p:grpSpPr>
        <p:sp>
          <p:nvSpPr>
            <p:cNvPr id="5018" name="TextBox 5017"/>
            <p:cNvSpPr txBox="1"/>
            <p:nvPr userDrawn="1"/>
          </p:nvSpPr>
          <p:spPr>
            <a:xfrm>
              <a:off x="1417002" y="5794234"/>
              <a:ext cx="2498909" cy="461665"/>
            </a:xfrm>
            <a:prstGeom prst="rect">
              <a:avLst/>
            </a:prstGeom>
            <a:noFill/>
          </p:spPr>
          <p:txBody>
            <a:bodyPr wrap="square" rtlCol="0">
              <a:spAutoFit/>
            </a:bodyPr>
            <a:lstStyle/>
            <a:p>
              <a:pPr algn="ctr"/>
              <a:r>
                <a:rPr lang="en-US" sz="2400" b="1" cap="all" baseline="0" dirty="0">
                  <a:solidFill>
                    <a:schemeClr val="bg1"/>
                  </a:solidFill>
                </a:rPr>
                <a:t>North America</a:t>
              </a:r>
            </a:p>
          </p:txBody>
        </p:sp>
        <p:sp>
          <p:nvSpPr>
            <p:cNvPr id="5021" name="TextBox 5020"/>
            <p:cNvSpPr txBox="1"/>
            <p:nvPr userDrawn="1"/>
          </p:nvSpPr>
          <p:spPr>
            <a:xfrm>
              <a:off x="5530630" y="5794234"/>
              <a:ext cx="1382324" cy="461665"/>
            </a:xfrm>
            <a:prstGeom prst="rect">
              <a:avLst/>
            </a:prstGeom>
            <a:noFill/>
          </p:spPr>
          <p:txBody>
            <a:bodyPr wrap="square" rtlCol="0">
              <a:spAutoFit/>
            </a:bodyPr>
            <a:lstStyle/>
            <a:p>
              <a:pPr algn="ctr"/>
              <a:r>
                <a:rPr lang="en-US" sz="2400" b="1" cap="all" baseline="0" dirty="0">
                  <a:solidFill>
                    <a:schemeClr val="bg1"/>
                  </a:solidFill>
                </a:rPr>
                <a:t>Europe</a:t>
              </a:r>
            </a:p>
          </p:txBody>
        </p:sp>
        <p:sp>
          <p:nvSpPr>
            <p:cNvPr id="5022" name="TextBox 5021"/>
            <p:cNvSpPr txBox="1"/>
            <p:nvPr userDrawn="1"/>
          </p:nvSpPr>
          <p:spPr>
            <a:xfrm>
              <a:off x="8527672" y="5794234"/>
              <a:ext cx="2026650" cy="461665"/>
            </a:xfrm>
            <a:prstGeom prst="rect">
              <a:avLst/>
            </a:prstGeom>
            <a:noFill/>
          </p:spPr>
          <p:txBody>
            <a:bodyPr wrap="square" rtlCol="0">
              <a:spAutoFit/>
            </a:bodyPr>
            <a:lstStyle/>
            <a:p>
              <a:pPr algn="ctr"/>
              <a:r>
                <a:rPr lang="en-US" sz="2400" b="1" cap="all" baseline="0" dirty="0">
                  <a:solidFill>
                    <a:schemeClr val="bg1"/>
                  </a:solidFill>
                </a:rPr>
                <a:t>Asia-Pacific</a:t>
              </a:r>
            </a:p>
          </p:txBody>
        </p:sp>
      </p:grpSp>
      <p:sp>
        <p:nvSpPr>
          <p:cNvPr id="3" name="Footer Placeholder 2"/>
          <p:cNvSpPr>
            <a:spLocks noGrp="1"/>
          </p:cNvSpPr>
          <p:nvPr>
            <p:ph type="ftr" sz="quarter" idx="14"/>
          </p:nvPr>
        </p:nvSpPr>
        <p:spPr>
          <a:xfrm>
            <a:off x="609600" y="6280229"/>
            <a:ext cx="9388510"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p:txBody>
      </p:sp>
      <p:sp>
        <p:nvSpPr>
          <p:cNvPr id="4" name="Slide Number Placeholder 3"/>
          <p:cNvSpPr>
            <a:spLocks noGrp="1"/>
          </p:cNvSpPr>
          <p:nvPr>
            <p:ph type="sldNum" sz="quarter" idx="15"/>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3316562581"/>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515100" y="3573"/>
            <a:ext cx="5676900" cy="3193256"/>
          </a:xfrm>
          <a:prstGeom prst="rect">
            <a:avLst/>
          </a:prstGeom>
        </p:spPr>
      </p:pic>
      <p:sp>
        <p:nvSpPr>
          <p:cNvPr id="17" name="Rectangle 16"/>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a:solidFill>
                            <a:schemeClr val="tx1">
                              <a:lumMod val="75000"/>
                              <a:lumOff val="25000"/>
                            </a:schemeClr>
                          </a:solidFill>
                        </a:rPr>
                        <a:t>CAISO</a:t>
                      </a: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Mark</a:t>
                      </a:r>
                      <a:r>
                        <a:rPr lang="en-US" b="1" baseline="0" dirty="0">
                          <a:solidFill>
                            <a:schemeClr val="tx1">
                              <a:lumMod val="75000"/>
                              <a:lumOff val="25000"/>
                            </a:schemeClr>
                          </a:solidFill>
                        </a:rPr>
                        <a:t> </a:t>
                      </a:r>
                      <a:r>
                        <a:rPr lang="en-US" b="1" baseline="0" dirty="0" err="1">
                          <a:solidFill>
                            <a:schemeClr val="tx1">
                              <a:lumMod val="75000"/>
                              <a:lumOff val="25000"/>
                            </a:schemeClr>
                          </a:solidFill>
                        </a:rPr>
                        <a:t>Rothleder</a:t>
                      </a:r>
                      <a:endParaRPr lang="en-US" b="1" dirty="0">
                        <a:solidFill>
                          <a:schemeClr val="tx1">
                            <a:lumMod val="75000"/>
                            <a:lumOff val="25000"/>
                          </a:schemeClr>
                        </a:solidFill>
                      </a:endParaRPr>
                    </a:p>
                    <a:p>
                      <a:pPr algn="ctr">
                        <a:lnSpc>
                          <a:spcPct val="150000"/>
                        </a:lnSpc>
                      </a:pPr>
                      <a:r>
                        <a:rPr lang="en-US" dirty="0">
                          <a:solidFill>
                            <a:schemeClr val="tx1">
                              <a:lumMod val="75000"/>
                              <a:lumOff val="25000"/>
                            </a:schemeClr>
                          </a:solidFill>
                        </a:rPr>
                        <a:t>Vice</a:t>
                      </a:r>
                      <a:r>
                        <a:rPr lang="en-US" baseline="0" dirty="0">
                          <a:solidFill>
                            <a:schemeClr val="tx1">
                              <a:lumMod val="75000"/>
                              <a:lumOff val="25000"/>
                            </a:schemeClr>
                          </a:solidFill>
                        </a:rPr>
                        <a:t> President, Market Policy and Performance</a:t>
                      </a:r>
                    </a:p>
                    <a:p>
                      <a:pPr algn="ctr">
                        <a:lnSpc>
                          <a:spcPct val="150000"/>
                        </a:lnSpc>
                      </a:pPr>
                      <a:r>
                        <a:rPr lang="en-US" baseline="0" dirty="0">
                          <a:solidFill>
                            <a:schemeClr val="tx1">
                              <a:lumMod val="75000"/>
                              <a:lumOff val="25000"/>
                            </a:schemeClr>
                          </a:solidFill>
                          <a:hlinkClick r:id="rId3"/>
                        </a:rPr>
                        <a:t>Mrothleder@caiso.com</a:t>
                      </a:r>
                      <a:endParaRPr lang="en-US" baseline="0" dirty="0">
                        <a:solidFill>
                          <a:schemeClr val="tx1">
                            <a:lumMod val="75000"/>
                            <a:lumOff val="25000"/>
                          </a:schemeClr>
                        </a:solidFill>
                      </a:endParaRPr>
                    </a:p>
                    <a:p>
                      <a:pPr algn="ctr">
                        <a:lnSpc>
                          <a:spcPct val="150000"/>
                        </a:lnSpc>
                      </a:pPr>
                      <a:r>
                        <a:rPr lang="en-US" baseline="0" dirty="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nvGraphicFramePr>
        <p:xfrm>
          <a:off x="4499566" y="1695872"/>
          <a:ext cx="3184358" cy="4413808"/>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a:solidFill>
                            <a:schemeClr val="tx1">
                              <a:lumMod val="75000"/>
                              <a:lumOff val="25000"/>
                            </a:schemeClr>
                          </a:solidFill>
                        </a:rPr>
                        <a:t>MISO</a:t>
                      </a: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Scott</a:t>
                      </a:r>
                      <a:r>
                        <a:rPr lang="en-US" b="1" baseline="0" dirty="0">
                          <a:solidFill>
                            <a:schemeClr val="tx1">
                              <a:lumMod val="75000"/>
                              <a:lumOff val="25000"/>
                            </a:schemeClr>
                          </a:solidFill>
                        </a:rPr>
                        <a:t> Wright</a:t>
                      </a:r>
                    </a:p>
                    <a:p>
                      <a:pPr algn="ctr">
                        <a:lnSpc>
                          <a:spcPct val="150000"/>
                        </a:lnSpc>
                      </a:pPr>
                      <a:r>
                        <a:rPr lang="en-US" dirty="0">
                          <a:solidFill>
                            <a:schemeClr val="tx1">
                              <a:lumMod val="75000"/>
                              <a:lumOff val="25000"/>
                            </a:schemeClr>
                          </a:solidFill>
                        </a:rPr>
                        <a:t>Executive Director,</a:t>
                      </a:r>
                      <a:r>
                        <a:rPr lang="en-US" baseline="0" dirty="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4"/>
                        </a:rPr>
                        <a:t>swright@misoenergy.org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a:solidFill>
                            <a:schemeClr val="tx1">
                              <a:lumMod val="75000"/>
                              <a:lumOff val="25000"/>
                            </a:schemeClr>
                          </a:solidFill>
                        </a:rPr>
                        <a:t>Richard </a:t>
                      </a:r>
                      <a:r>
                        <a:rPr lang="en-US" b="1" baseline="0" dirty="0" err="1">
                          <a:solidFill>
                            <a:schemeClr val="tx1">
                              <a:lumMod val="75000"/>
                              <a:lumOff val="25000"/>
                            </a:schemeClr>
                          </a:solidFill>
                        </a:rPr>
                        <a:t>Doying</a:t>
                      </a:r>
                      <a:endParaRPr lang="en-US" b="1"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5"/>
                        </a:rPr>
                        <a:t>rdoying@misoenergy.org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249-520</a:t>
                      </a:r>
                      <a:endParaRPr lang="en-US" dirty="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a:solidFill>
                            <a:schemeClr val="tx1">
                              <a:lumMod val="75000"/>
                              <a:lumOff val="25000"/>
                            </a:schemeClr>
                          </a:solidFill>
                        </a:rPr>
                        <a:t>ERCOT</a:t>
                      </a: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Warren</a:t>
                      </a:r>
                      <a:r>
                        <a:rPr lang="en-US" b="1" baseline="0" dirty="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6"/>
                        </a:rPr>
                        <a:t>wlasher@ercot.com</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(512) 248-6379</a:t>
                      </a:r>
                      <a:endParaRPr lang="en-US" dirty="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3754871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a:solidFill>
                            <a:schemeClr val="tx1">
                              <a:lumMod val="75000"/>
                              <a:lumOff val="25000"/>
                            </a:schemeClr>
                          </a:solidFill>
                        </a:rPr>
                        <a:t>CAISO</a:t>
                      </a: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Mark</a:t>
                      </a:r>
                      <a:r>
                        <a:rPr lang="en-US" b="1" baseline="0" dirty="0">
                          <a:solidFill>
                            <a:schemeClr val="tx1">
                              <a:lumMod val="75000"/>
                              <a:lumOff val="25000"/>
                            </a:schemeClr>
                          </a:solidFill>
                        </a:rPr>
                        <a:t> </a:t>
                      </a:r>
                      <a:r>
                        <a:rPr lang="en-US" b="1" baseline="0" dirty="0" err="1">
                          <a:solidFill>
                            <a:schemeClr val="tx1">
                              <a:lumMod val="75000"/>
                              <a:lumOff val="25000"/>
                            </a:schemeClr>
                          </a:solidFill>
                        </a:rPr>
                        <a:t>Rothleder</a:t>
                      </a:r>
                      <a:endParaRPr lang="en-US" b="1" dirty="0">
                        <a:solidFill>
                          <a:schemeClr val="tx1">
                            <a:lumMod val="75000"/>
                            <a:lumOff val="25000"/>
                          </a:schemeClr>
                        </a:solidFill>
                      </a:endParaRPr>
                    </a:p>
                    <a:p>
                      <a:pPr algn="ctr">
                        <a:lnSpc>
                          <a:spcPct val="150000"/>
                        </a:lnSpc>
                      </a:pPr>
                      <a:r>
                        <a:rPr lang="en-US" dirty="0">
                          <a:solidFill>
                            <a:schemeClr val="tx1">
                              <a:lumMod val="75000"/>
                              <a:lumOff val="25000"/>
                            </a:schemeClr>
                          </a:solidFill>
                        </a:rPr>
                        <a:t>Vice</a:t>
                      </a:r>
                      <a:r>
                        <a:rPr lang="en-US" baseline="0" dirty="0">
                          <a:solidFill>
                            <a:schemeClr val="tx1">
                              <a:lumMod val="75000"/>
                              <a:lumOff val="25000"/>
                            </a:schemeClr>
                          </a:solidFill>
                        </a:rPr>
                        <a:t> President, Market Policy and Performance</a:t>
                      </a:r>
                    </a:p>
                    <a:p>
                      <a:pPr algn="ctr">
                        <a:lnSpc>
                          <a:spcPct val="150000"/>
                        </a:lnSpc>
                      </a:pPr>
                      <a:r>
                        <a:rPr lang="en-US" baseline="0" dirty="0">
                          <a:solidFill>
                            <a:schemeClr val="tx1">
                              <a:lumMod val="75000"/>
                              <a:lumOff val="25000"/>
                            </a:schemeClr>
                          </a:solidFill>
                          <a:hlinkClick r:id="rId2"/>
                        </a:rPr>
                        <a:t>Mrothleder@caiso.com</a:t>
                      </a:r>
                      <a:endParaRPr lang="en-US" baseline="0" dirty="0">
                        <a:solidFill>
                          <a:schemeClr val="tx1">
                            <a:lumMod val="75000"/>
                            <a:lumOff val="25000"/>
                          </a:schemeClr>
                        </a:solidFill>
                      </a:endParaRPr>
                    </a:p>
                    <a:p>
                      <a:pPr algn="ctr">
                        <a:lnSpc>
                          <a:spcPct val="150000"/>
                        </a:lnSpc>
                      </a:pPr>
                      <a:r>
                        <a:rPr lang="en-US" baseline="0" dirty="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a:solidFill>
                            <a:schemeClr val="tx1">
                              <a:lumMod val="75000"/>
                              <a:lumOff val="25000"/>
                            </a:schemeClr>
                          </a:solidFill>
                        </a:rPr>
                        <a:t>MISO</a:t>
                      </a: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Scott</a:t>
                      </a:r>
                      <a:r>
                        <a:rPr lang="en-US" b="1" baseline="0" dirty="0">
                          <a:solidFill>
                            <a:schemeClr val="tx1">
                              <a:lumMod val="75000"/>
                              <a:lumOff val="25000"/>
                            </a:schemeClr>
                          </a:solidFill>
                        </a:rPr>
                        <a:t> Wright</a:t>
                      </a:r>
                    </a:p>
                    <a:p>
                      <a:pPr algn="ctr">
                        <a:lnSpc>
                          <a:spcPct val="150000"/>
                        </a:lnSpc>
                      </a:pPr>
                      <a:r>
                        <a:rPr lang="en-US" dirty="0">
                          <a:solidFill>
                            <a:schemeClr val="tx1">
                              <a:lumMod val="75000"/>
                              <a:lumOff val="25000"/>
                            </a:schemeClr>
                          </a:solidFill>
                        </a:rPr>
                        <a:t>Executive Director,</a:t>
                      </a:r>
                      <a:r>
                        <a:rPr lang="en-US" baseline="0" dirty="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3"/>
                        </a:rPr>
                        <a:t>swright@misoenergy.org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a:solidFill>
                            <a:schemeClr val="tx1">
                              <a:lumMod val="75000"/>
                              <a:lumOff val="25000"/>
                            </a:schemeClr>
                          </a:solidFill>
                        </a:rPr>
                        <a:t>Richard </a:t>
                      </a:r>
                      <a:r>
                        <a:rPr lang="en-US" b="1" baseline="0" dirty="0" err="1">
                          <a:solidFill>
                            <a:schemeClr val="tx1">
                              <a:lumMod val="75000"/>
                              <a:lumOff val="25000"/>
                            </a:schemeClr>
                          </a:solidFill>
                        </a:rPr>
                        <a:t>Doying</a:t>
                      </a:r>
                      <a:endParaRPr lang="en-US" b="1"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4"/>
                        </a:rPr>
                        <a:t>rdoying@misoenergy.org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249-520</a:t>
                      </a:r>
                      <a:endParaRPr lang="en-US" dirty="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a:solidFill>
                            <a:schemeClr val="tx1">
                              <a:lumMod val="75000"/>
                              <a:lumOff val="25000"/>
                            </a:schemeClr>
                          </a:solidFill>
                        </a:rPr>
                        <a:t>ERCOT</a:t>
                      </a: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Warren</a:t>
                      </a:r>
                      <a:r>
                        <a:rPr lang="en-US" b="1" baseline="0" dirty="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5"/>
                        </a:rPr>
                        <a:t>wlasher@ercot.com</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(512) 248-6379</a:t>
                      </a:r>
                      <a:endParaRPr lang="en-US" dirty="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3741711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515100" y="3573"/>
            <a:ext cx="5676900" cy="3193256"/>
          </a:xfrm>
          <a:prstGeom prst="rect">
            <a:avLst/>
          </a:prstGeom>
        </p:spPr>
      </p:pic>
      <p:sp>
        <p:nvSpPr>
          <p:cNvPr id="17" name="Rectangle 16"/>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a:solidFill>
                            <a:schemeClr val="tx1">
                              <a:lumMod val="75000"/>
                              <a:lumOff val="25000"/>
                            </a:schemeClr>
                          </a:solidFill>
                        </a:rPr>
                        <a:t>CAISO</a:t>
                      </a: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Mark</a:t>
                      </a:r>
                      <a:r>
                        <a:rPr lang="en-US" b="1" baseline="0" dirty="0">
                          <a:solidFill>
                            <a:schemeClr val="tx1">
                              <a:lumMod val="75000"/>
                              <a:lumOff val="25000"/>
                            </a:schemeClr>
                          </a:solidFill>
                        </a:rPr>
                        <a:t> </a:t>
                      </a:r>
                      <a:r>
                        <a:rPr lang="en-US" b="1" baseline="0" dirty="0" err="1">
                          <a:solidFill>
                            <a:schemeClr val="tx1">
                              <a:lumMod val="75000"/>
                              <a:lumOff val="25000"/>
                            </a:schemeClr>
                          </a:solidFill>
                        </a:rPr>
                        <a:t>Rothleder</a:t>
                      </a:r>
                      <a:endParaRPr lang="en-US" b="1" dirty="0">
                        <a:solidFill>
                          <a:schemeClr val="tx1">
                            <a:lumMod val="75000"/>
                            <a:lumOff val="25000"/>
                          </a:schemeClr>
                        </a:solidFill>
                      </a:endParaRPr>
                    </a:p>
                    <a:p>
                      <a:pPr algn="ctr">
                        <a:lnSpc>
                          <a:spcPct val="150000"/>
                        </a:lnSpc>
                      </a:pPr>
                      <a:r>
                        <a:rPr lang="en-US" dirty="0">
                          <a:solidFill>
                            <a:schemeClr val="tx1">
                              <a:lumMod val="75000"/>
                              <a:lumOff val="25000"/>
                            </a:schemeClr>
                          </a:solidFill>
                        </a:rPr>
                        <a:t>Vice</a:t>
                      </a:r>
                      <a:r>
                        <a:rPr lang="en-US" baseline="0" dirty="0">
                          <a:solidFill>
                            <a:schemeClr val="tx1">
                              <a:lumMod val="75000"/>
                              <a:lumOff val="25000"/>
                            </a:schemeClr>
                          </a:solidFill>
                        </a:rPr>
                        <a:t> President, Market Policy and Performance</a:t>
                      </a:r>
                    </a:p>
                    <a:p>
                      <a:pPr algn="ctr">
                        <a:lnSpc>
                          <a:spcPct val="150000"/>
                        </a:lnSpc>
                      </a:pPr>
                      <a:r>
                        <a:rPr lang="en-US" baseline="0" dirty="0">
                          <a:solidFill>
                            <a:schemeClr val="tx1">
                              <a:lumMod val="75000"/>
                              <a:lumOff val="25000"/>
                            </a:schemeClr>
                          </a:solidFill>
                          <a:hlinkClick r:id="rId3"/>
                        </a:rPr>
                        <a:t>Mrothleder@caiso.com</a:t>
                      </a:r>
                      <a:endParaRPr lang="en-US" baseline="0" dirty="0">
                        <a:solidFill>
                          <a:schemeClr val="tx1">
                            <a:lumMod val="75000"/>
                            <a:lumOff val="25000"/>
                          </a:schemeClr>
                        </a:solidFill>
                      </a:endParaRPr>
                    </a:p>
                    <a:p>
                      <a:pPr algn="ctr">
                        <a:lnSpc>
                          <a:spcPct val="150000"/>
                        </a:lnSpc>
                      </a:pPr>
                      <a:r>
                        <a:rPr lang="en-US" baseline="0" dirty="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a:solidFill>
                            <a:schemeClr val="tx1">
                              <a:lumMod val="75000"/>
                              <a:lumOff val="25000"/>
                            </a:schemeClr>
                          </a:solidFill>
                        </a:rPr>
                        <a:t>MISO</a:t>
                      </a: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Scott</a:t>
                      </a:r>
                      <a:r>
                        <a:rPr lang="en-US" b="1" baseline="0" dirty="0">
                          <a:solidFill>
                            <a:schemeClr val="tx1">
                              <a:lumMod val="75000"/>
                              <a:lumOff val="25000"/>
                            </a:schemeClr>
                          </a:solidFill>
                        </a:rPr>
                        <a:t> Wright</a:t>
                      </a:r>
                    </a:p>
                    <a:p>
                      <a:pPr algn="ctr">
                        <a:lnSpc>
                          <a:spcPct val="150000"/>
                        </a:lnSpc>
                      </a:pPr>
                      <a:r>
                        <a:rPr lang="en-US" dirty="0">
                          <a:solidFill>
                            <a:schemeClr val="tx1">
                              <a:lumMod val="75000"/>
                              <a:lumOff val="25000"/>
                            </a:schemeClr>
                          </a:solidFill>
                        </a:rPr>
                        <a:t>Executive Director,</a:t>
                      </a:r>
                      <a:r>
                        <a:rPr lang="en-US" baseline="0" dirty="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4"/>
                        </a:rPr>
                        <a:t>swright@misoenergy.org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a:solidFill>
                            <a:schemeClr val="tx1">
                              <a:lumMod val="75000"/>
                              <a:lumOff val="25000"/>
                            </a:schemeClr>
                          </a:solidFill>
                        </a:rPr>
                        <a:t>Richard </a:t>
                      </a:r>
                      <a:r>
                        <a:rPr lang="en-US" b="1" baseline="0" dirty="0" err="1">
                          <a:solidFill>
                            <a:schemeClr val="tx1">
                              <a:lumMod val="75000"/>
                              <a:lumOff val="25000"/>
                            </a:schemeClr>
                          </a:solidFill>
                        </a:rPr>
                        <a:t>Doying</a:t>
                      </a:r>
                      <a:endParaRPr lang="en-US" b="1"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5"/>
                        </a:rPr>
                        <a:t>rdoying@misoenergy.org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249-520</a:t>
                      </a:r>
                      <a:endParaRPr lang="en-US" dirty="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a:solidFill>
                            <a:schemeClr val="tx1">
                              <a:lumMod val="75000"/>
                              <a:lumOff val="25000"/>
                            </a:schemeClr>
                          </a:solidFill>
                        </a:rPr>
                        <a:t>ERCOT</a:t>
                      </a: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Warren</a:t>
                      </a:r>
                      <a:r>
                        <a:rPr lang="en-US" b="1" baseline="0" dirty="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6"/>
                        </a:rPr>
                        <a:t>wlasher@ercot.com</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(512) 248-6379</a:t>
                      </a:r>
                      <a:endParaRPr lang="en-US" dirty="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3773170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a:solidFill>
                            <a:schemeClr val="tx1">
                              <a:lumMod val="75000"/>
                              <a:lumOff val="25000"/>
                            </a:schemeClr>
                          </a:solidFill>
                        </a:rPr>
                        <a:t>CAISO</a:t>
                      </a: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Mark</a:t>
                      </a:r>
                      <a:r>
                        <a:rPr lang="en-US" b="1" baseline="0" dirty="0">
                          <a:solidFill>
                            <a:schemeClr val="tx1">
                              <a:lumMod val="75000"/>
                              <a:lumOff val="25000"/>
                            </a:schemeClr>
                          </a:solidFill>
                        </a:rPr>
                        <a:t> </a:t>
                      </a:r>
                      <a:r>
                        <a:rPr lang="en-US" b="1" baseline="0" dirty="0" err="1">
                          <a:solidFill>
                            <a:schemeClr val="tx1">
                              <a:lumMod val="75000"/>
                              <a:lumOff val="25000"/>
                            </a:schemeClr>
                          </a:solidFill>
                        </a:rPr>
                        <a:t>Rothleder</a:t>
                      </a:r>
                      <a:endParaRPr lang="en-US" b="1" dirty="0">
                        <a:solidFill>
                          <a:schemeClr val="tx1">
                            <a:lumMod val="75000"/>
                            <a:lumOff val="25000"/>
                          </a:schemeClr>
                        </a:solidFill>
                      </a:endParaRPr>
                    </a:p>
                    <a:p>
                      <a:pPr algn="ctr">
                        <a:lnSpc>
                          <a:spcPct val="150000"/>
                        </a:lnSpc>
                      </a:pPr>
                      <a:r>
                        <a:rPr lang="en-US" dirty="0">
                          <a:solidFill>
                            <a:schemeClr val="tx1">
                              <a:lumMod val="75000"/>
                              <a:lumOff val="25000"/>
                            </a:schemeClr>
                          </a:solidFill>
                        </a:rPr>
                        <a:t>Vice</a:t>
                      </a:r>
                      <a:r>
                        <a:rPr lang="en-US" baseline="0" dirty="0">
                          <a:solidFill>
                            <a:schemeClr val="tx1">
                              <a:lumMod val="75000"/>
                              <a:lumOff val="25000"/>
                            </a:schemeClr>
                          </a:solidFill>
                        </a:rPr>
                        <a:t> President, Market Policy and Performance</a:t>
                      </a:r>
                    </a:p>
                    <a:p>
                      <a:pPr algn="ctr">
                        <a:lnSpc>
                          <a:spcPct val="150000"/>
                        </a:lnSpc>
                      </a:pPr>
                      <a:r>
                        <a:rPr lang="en-US" baseline="0" dirty="0">
                          <a:solidFill>
                            <a:schemeClr val="tx1">
                              <a:lumMod val="75000"/>
                              <a:lumOff val="25000"/>
                            </a:schemeClr>
                          </a:solidFill>
                          <a:hlinkClick r:id="rId2"/>
                        </a:rPr>
                        <a:t>Mrothleder@caiso.com</a:t>
                      </a:r>
                      <a:endParaRPr lang="en-US" baseline="0" dirty="0">
                        <a:solidFill>
                          <a:schemeClr val="tx1">
                            <a:lumMod val="75000"/>
                            <a:lumOff val="25000"/>
                          </a:schemeClr>
                        </a:solidFill>
                      </a:endParaRPr>
                    </a:p>
                    <a:p>
                      <a:pPr algn="ctr">
                        <a:lnSpc>
                          <a:spcPct val="150000"/>
                        </a:lnSpc>
                      </a:pPr>
                      <a:r>
                        <a:rPr lang="en-US" baseline="0" dirty="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a:solidFill>
                            <a:schemeClr val="tx1">
                              <a:lumMod val="75000"/>
                              <a:lumOff val="25000"/>
                            </a:schemeClr>
                          </a:solidFill>
                        </a:rPr>
                        <a:t>MISO</a:t>
                      </a: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Scott</a:t>
                      </a:r>
                      <a:r>
                        <a:rPr lang="en-US" b="1" baseline="0" dirty="0">
                          <a:solidFill>
                            <a:schemeClr val="tx1">
                              <a:lumMod val="75000"/>
                              <a:lumOff val="25000"/>
                            </a:schemeClr>
                          </a:solidFill>
                        </a:rPr>
                        <a:t> Wright</a:t>
                      </a:r>
                    </a:p>
                    <a:p>
                      <a:pPr algn="ctr">
                        <a:lnSpc>
                          <a:spcPct val="150000"/>
                        </a:lnSpc>
                      </a:pPr>
                      <a:r>
                        <a:rPr lang="en-US" dirty="0">
                          <a:solidFill>
                            <a:schemeClr val="tx1">
                              <a:lumMod val="75000"/>
                              <a:lumOff val="25000"/>
                            </a:schemeClr>
                          </a:solidFill>
                        </a:rPr>
                        <a:t>Executive Director,</a:t>
                      </a:r>
                      <a:r>
                        <a:rPr lang="en-US" baseline="0" dirty="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3"/>
                        </a:rPr>
                        <a:t>swright@misoenergy.org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a:solidFill>
                            <a:schemeClr val="tx1">
                              <a:lumMod val="75000"/>
                              <a:lumOff val="25000"/>
                            </a:schemeClr>
                          </a:solidFill>
                        </a:rPr>
                        <a:t>Richard </a:t>
                      </a:r>
                      <a:r>
                        <a:rPr lang="en-US" b="1" baseline="0" dirty="0" err="1">
                          <a:solidFill>
                            <a:schemeClr val="tx1">
                              <a:lumMod val="75000"/>
                              <a:lumOff val="25000"/>
                            </a:schemeClr>
                          </a:solidFill>
                        </a:rPr>
                        <a:t>Doying</a:t>
                      </a:r>
                      <a:endParaRPr lang="en-US" b="1"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4"/>
                        </a:rPr>
                        <a:t>rdoying@misoenergy.org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249-520</a:t>
                      </a:r>
                      <a:endParaRPr lang="en-US" dirty="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a:solidFill>
                            <a:schemeClr val="tx1">
                              <a:lumMod val="75000"/>
                              <a:lumOff val="25000"/>
                            </a:schemeClr>
                          </a:solidFill>
                        </a:rPr>
                        <a:t>ERCOT</a:t>
                      </a: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Warren</a:t>
                      </a:r>
                      <a:r>
                        <a:rPr lang="en-US" b="1" baseline="0" dirty="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5"/>
                        </a:rPr>
                        <a:t>wlasher@ercot.com</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(512) 248-6379</a:t>
                      </a:r>
                      <a:endParaRPr lang="en-US" dirty="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283221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F65191B-B954-4DF5-A85D-0CCFCE0A6898}"/>
              </a:ext>
            </a:extLst>
          </p:cNvPr>
          <p:cNvSpPr>
            <a:spLocks noGrp="1"/>
          </p:cNvSpPr>
          <p:nvPr>
            <p:ph type="title"/>
          </p:nvPr>
        </p:nvSpPr>
        <p:spPr>
          <a:xfrm>
            <a:off x="0" y="2189490"/>
            <a:ext cx="10515600" cy="1325563"/>
          </a:xfrm>
          <a:prstGeom prst="rect">
            <a:avLst/>
          </a:prstGeom>
          <a:noFill/>
        </p:spPr>
        <p:txBody>
          <a:bodyPr anchor="ctr"/>
          <a:lstStyle>
            <a:lvl1pPr marL="342900">
              <a:defRPr sz="3000" b="1" cap="all" baseline="0">
                <a:solidFill>
                  <a:srgbClr val="5E6167"/>
                </a:solidFill>
                <a:latin typeface="Helvetica Condensed"/>
                <a:ea typeface="Helvetica Neue" panose="02000206000000020004" pitchFamily="2"/>
              </a:defRPr>
            </a:lvl1pPr>
          </a:lstStyle>
          <a:p>
            <a:r>
              <a:rPr lang="en-US"/>
              <a:t>Click to edit Master title style</a:t>
            </a:r>
            <a:endParaRPr lang="en-US" sz="330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81866"/>
            <a:ext cx="12192000" cy="1858022"/>
          </a:xfrm>
          <a:prstGeom prst="rect">
            <a:avLst/>
          </a:prstGeom>
        </p:spPr>
      </p:pic>
    </p:spTree>
    <p:extLst>
      <p:ext uri="{BB962C8B-B14F-4D97-AF65-F5344CB8AC3E}">
        <p14:creationId xmlns:p14="http://schemas.microsoft.com/office/powerpoint/2010/main" val="8518605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515100" y="3573"/>
            <a:ext cx="5676900" cy="3193256"/>
          </a:xfrm>
          <a:prstGeom prst="rect">
            <a:avLst/>
          </a:prstGeom>
        </p:spPr>
      </p:pic>
      <p:sp>
        <p:nvSpPr>
          <p:cNvPr id="17" name="Rectangle 16"/>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a:solidFill>
                            <a:schemeClr val="tx1">
                              <a:lumMod val="75000"/>
                              <a:lumOff val="25000"/>
                            </a:schemeClr>
                          </a:solidFill>
                        </a:rPr>
                        <a:t>CAISO</a:t>
                      </a: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Mark</a:t>
                      </a:r>
                      <a:r>
                        <a:rPr lang="en-US" b="1" baseline="0" dirty="0">
                          <a:solidFill>
                            <a:schemeClr val="tx1">
                              <a:lumMod val="75000"/>
                              <a:lumOff val="25000"/>
                            </a:schemeClr>
                          </a:solidFill>
                        </a:rPr>
                        <a:t> </a:t>
                      </a:r>
                      <a:r>
                        <a:rPr lang="en-US" b="1" baseline="0" dirty="0" err="1">
                          <a:solidFill>
                            <a:schemeClr val="tx1">
                              <a:lumMod val="75000"/>
                              <a:lumOff val="25000"/>
                            </a:schemeClr>
                          </a:solidFill>
                        </a:rPr>
                        <a:t>Rothleder</a:t>
                      </a:r>
                      <a:endParaRPr lang="en-US" b="1" dirty="0">
                        <a:solidFill>
                          <a:schemeClr val="tx1">
                            <a:lumMod val="75000"/>
                            <a:lumOff val="25000"/>
                          </a:schemeClr>
                        </a:solidFill>
                      </a:endParaRPr>
                    </a:p>
                    <a:p>
                      <a:pPr algn="ctr">
                        <a:lnSpc>
                          <a:spcPct val="150000"/>
                        </a:lnSpc>
                      </a:pPr>
                      <a:r>
                        <a:rPr lang="en-US" dirty="0">
                          <a:solidFill>
                            <a:schemeClr val="tx1">
                              <a:lumMod val="75000"/>
                              <a:lumOff val="25000"/>
                            </a:schemeClr>
                          </a:solidFill>
                        </a:rPr>
                        <a:t>Vice</a:t>
                      </a:r>
                      <a:r>
                        <a:rPr lang="en-US" baseline="0" dirty="0">
                          <a:solidFill>
                            <a:schemeClr val="tx1">
                              <a:lumMod val="75000"/>
                              <a:lumOff val="25000"/>
                            </a:schemeClr>
                          </a:solidFill>
                        </a:rPr>
                        <a:t> President, Market Policy and Performance</a:t>
                      </a:r>
                    </a:p>
                    <a:p>
                      <a:pPr algn="ctr">
                        <a:lnSpc>
                          <a:spcPct val="150000"/>
                        </a:lnSpc>
                      </a:pPr>
                      <a:r>
                        <a:rPr lang="en-US" baseline="0" dirty="0">
                          <a:solidFill>
                            <a:schemeClr val="tx1">
                              <a:lumMod val="75000"/>
                              <a:lumOff val="25000"/>
                            </a:schemeClr>
                          </a:solidFill>
                          <a:hlinkClick r:id="rId3"/>
                        </a:rPr>
                        <a:t>Mrothleder@caiso.com</a:t>
                      </a:r>
                      <a:endParaRPr lang="en-US" baseline="0" dirty="0">
                        <a:solidFill>
                          <a:schemeClr val="tx1">
                            <a:lumMod val="75000"/>
                            <a:lumOff val="25000"/>
                          </a:schemeClr>
                        </a:solidFill>
                      </a:endParaRPr>
                    </a:p>
                    <a:p>
                      <a:pPr algn="ctr">
                        <a:lnSpc>
                          <a:spcPct val="150000"/>
                        </a:lnSpc>
                      </a:pPr>
                      <a:r>
                        <a:rPr lang="en-US" baseline="0" dirty="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a:solidFill>
                            <a:schemeClr val="tx1">
                              <a:lumMod val="75000"/>
                              <a:lumOff val="25000"/>
                            </a:schemeClr>
                          </a:solidFill>
                        </a:rPr>
                        <a:t>MISO</a:t>
                      </a: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Scott</a:t>
                      </a:r>
                      <a:r>
                        <a:rPr lang="en-US" b="1" baseline="0" dirty="0">
                          <a:solidFill>
                            <a:schemeClr val="tx1">
                              <a:lumMod val="75000"/>
                              <a:lumOff val="25000"/>
                            </a:schemeClr>
                          </a:solidFill>
                        </a:rPr>
                        <a:t> Wright</a:t>
                      </a:r>
                    </a:p>
                    <a:p>
                      <a:pPr algn="ctr">
                        <a:lnSpc>
                          <a:spcPct val="150000"/>
                        </a:lnSpc>
                      </a:pPr>
                      <a:r>
                        <a:rPr lang="en-US" dirty="0">
                          <a:solidFill>
                            <a:schemeClr val="tx1">
                              <a:lumMod val="75000"/>
                              <a:lumOff val="25000"/>
                            </a:schemeClr>
                          </a:solidFill>
                        </a:rPr>
                        <a:t>Executive Director,</a:t>
                      </a:r>
                      <a:r>
                        <a:rPr lang="en-US" baseline="0" dirty="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4"/>
                        </a:rPr>
                        <a:t>swright@misoenergy.org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a:solidFill>
                            <a:schemeClr val="tx1">
                              <a:lumMod val="75000"/>
                              <a:lumOff val="25000"/>
                            </a:schemeClr>
                          </a:solidFill>
                        </a:rPr>
                        <a:t>Richard </a:t>
                      </a:r>
                      <a:r>
                        <a:rPr lang="en-US" b="1" baseline="0" dirty="0" err="1">
                          <a:solidFill>
                            <a:schemeClr val="tx1">
                              <a:lumMod val="75000"/>
                              <a:lumOff val="25000"/>
                            </a:schemeClr>
                          </a:solidFill>
                        </a:rPr>
                        <a:t>Doying</a:t>
                      </a:r>
                      <a:endParaRPr lang="en-US" b="1"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5"/>
                        </a:rPr>
                        <a:t>rdoying@misoenergy.org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249-520</a:t>
                      </a:r>
                      <a:endParaRPr lang="en-US" dirty="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a:solidFill>
                            <a:schemeClr val="tx1">
                              <a:lumMod val="75000"/>
                              <a:lumOff val="25000"/>
                            </a:schemeClr>
                          </a:solidFill>
                        </a:rPr>
                        <a:t>ERCOT</a:t>
                      </a: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Warren</a:t>
                      </a:r>
                      <a:r>
                        <a:rPr lang="en-US" b="1" baseline="0" dirty="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6"/>
                        </a:rPr>
                        <a:t>wlasher@ercot.com</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(512) 248-6379</a:t>
                      </a:r>
                      <a:endParaRPr lang="en-US" dirty="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51237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a:solidFill>
                            <a:schemeClr val="tx1">
                              <a:lumMod val="75000"/>
                              <a:lumOff val="25000"/>
                            </a:schemeClr>
                          </a:solidFill>
                        </a:rPr>
                        <a:t>CAISO</a:t>
                      </a: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Mark</a:t>
                      </a:r>
                      <a:r>
                        <a:rPr lang="en-US" b="1" baseline="0" dirty="0">
                          <a:solidFill>
                            <a:schemeClr val="tx1">
                              <a:lumMod val="75000"/>
                              <a:lumOff val="25000"/>
                            </a:schemeClr>
                          </a:solidFill>
                        </a:rPr>
                        <a:t> </a:t>
                      </a:r>
                      <a:r>
                        <a:rPr lang="en-US" b="1" baseline="0" dirty="0" err="1">
                          <a:solidFill>
                            <a:schemeClr val="tx1">
                              <a:lumMod val="75000"/>
                              <a:lumOff val="25000"/>
                            </a:schemeClr>
                          </a:solidFill>
                        </a:rPr>
                        <a:t>Rothleder</a:t>
                      </a:r>
                      <a:endParaRPr lang="en-US" b="1" dirty="0">
                        <a:solidFill>
                          <a:schemeClr val="tx1">
                            <a:lumMod val="75000"/>
                            <a:lumOff val="25000"/>
                          </a:schemeClr>
                        </a:solidFill>
                      </a:endParaRPr>
                    </a:p>
                    <a:p>
                      <a:pPr algn="ctr">
                        <a:lnSpc>
                          <a:spcPct val="150000"/>
                        </a:lnSpc>
                      </a:pPr>
                      <a:r>
                        <a:rPr lang="en-US" dirty="0">
                          <a:solidFill>
                            <a:schemeClr val="tx1">
                              <a:lumMod val="75000"/>
                              <a:lumOff val="25000"/>
                            </a:schemeClr>
                          </a:solidFill>
                        </a:rPr>
                        <a:t>Vice</a:t>
                      </a:r>
                      <a:r>
                        <a:rPr lang="en-US" baseline="0" dirty="0">
                          <a:solidFill>
                            <a:schemeClr val="tx1">
                              <a:lumMod val="75000"/>
                              <a:lumOff val="25000"/>
                            </a:schemeClr>
                          </a:solidFill>
                        </a:rPr>
                        <a:t> President, Market Policy and Performance</a:t>
                      </a:r>
                    </a:p>
                    <a:p>
                      <a:pPr algn="ctr">
                        <a:lnSpc>
                          <a:spcPct val="150000"/>
                        </a:lnSpc>
                      </a:pPr>
                      <a:r>
                        <a:rPr lang="en-US" baseline="0" dirty="0">
                          <a:solidFill>
                            <a:schemeClr val="tx1">
                              <a:lumMod val="75000"/>
                              <a:lumOff val="25000"/>
                            </a:schemeClr>
                          </a:solidFill>
                          <a:hlinkClick r:id="rId2"/>
                        </a:rPr>
                        <a:t>Mrothleder@caiso.com</a:t>
                      </a:r>
                      <a:endParaRPr lang="en-US" baseline="0" dirty="0">
                        <a:solidFill>
                          <a:schemeClr val="tx1">
                            <a:lumMod val="75000"/>
                            <a:lumOff val="25000"/>
                          </a:schemeClr>
                        </a:solidFill>
                      </a:endParaRPr>
                    </a:p>
                    <a:p>
                      <a:pPr algn="ctr">
                        <a:lnSpc>
                          <a:spcPct val="150000"/>
                        </a:lnSpc>
                      </a:pPr>
                      <a:r>
                        <a:rPr lang="en-US" baseline="0" dirty="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a:solidFill>
                            <a:schemeClr val="tx1">
                              <a:lumMod val="75000"/>
                              <a:lumOff val="25000"/>
                            </a:schemeClr>
                          </a:solidFill>
                        </a:rPr>
                        <a:t>MISO</a:t>
                      </a: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Scott</a:t>
                      </a:r>
                      <a:r>
                        <a:rPr lang="en-US" b="1" baseline="0" dirty="0">
                          <a:solidFill>
                            <a:schemeClr val="tx1">
                              <a:lumMod val="75000"/>
                              <a:lumOff val="25000"/>
                            </a:schemeClr>
                          </a:solidFill>
                        </a:rPr>
                        <a:t> Wright</a:t>
                      </a:r>
                    </a:p>
                    <a:p>
                      <a:pPr algn="ctr">
                        <a:lnSpc>
                          <a:spcPct val="150000"/>
                        </a:lnSpc>
                      </a:pPr>
                      <a:r>
                        <a:rPr lang="en-US" dirty="0">
                          <a:solidFill>
                            <a:schemeClr val="tx1">
                              <a:lumMod val="75000"/>
                              <a:lumOff val="25000"/>
                            </a:schemeClr>
                          </a:solidFill>
                        </a:rPr>
                        <a:t>Executive Director,</a:t>
                      </a:r>
                      <a:r>
                        <a:rPr lang="en-US" baseline="0" dirty="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3"/>
                        </a:rPr>
                        <a:t>swright@misoenergy.org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a:solidFill>
                            <a:schemeClr val="tx1">
                              <a:lumMod val="75000"/>
                              <a:lumOff val="25000"/>
                            </a:schemeClr>
                          </a:solidFill>
                        </a:rPr>
                        <a:t>Richard </a:t>
                      </a:r>
                      <a:r>
                        <a:rPr lang="en-US" b="1" baseline="0" dirty="0" err="1">
                          <a:solidFill>
                            <a:schemeClr val="tx1">
                              <a:lumMod val="75000"/>
                              <a:lumOff val="25000"/>
                            </a:schemeClr>
                          </a:solidFill>
                        </a:rPr>
                        <a:t>Doying</a:t>
                      </a:r>
                      <a:endParaRPr lang="en-US" b="1"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4"/>
                        </a:rPr>
                        <a:t>rdoying@misoenergy.org</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(317) 249-520</a:t>
                      </a:r>
                      <a:endParaRPr lang="en-US" dirty="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a:solidFill>
                            <a:schemeClr val="tx1">
                              <a:lumMod val="75000"/>
                              <a:lumOff val="25000"/>
                            </a:schemeClr>
                          </a:solidFill>
                        </a:rPr>
                        <a:t>ERCOT</a:t>
                      </a: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a:solidFill>
                            <a:schemeClr val="tx1">
                              <a:lumMod val="75000"/>
                              <a:lumOff val="25000"/>
                            </a:schemeClr>
                          </a:solidFill>
                        </a:rPr>
                        <a:t>Warren</a:t>
                      </a:r>
                      <a:r>
                        <a:rPr lang="en-US" b="1" baseline="0" dirty="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hlinkClick r:id="rId5"/>
                        </a:rPr>
                        <a:t>wlasher@ercot.com</a:t>
                      </a:r>
                      <a:endParaRPr lang="en-US" baseline="0" dirty="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a:solidFill>
                            <a:schemeClr val="tx1">
                              <a:lumMod val="75000"/>
                              <a:lumOff val="25000"/>
                            </a:schemeClr>
                          </a:solidFill>
                        </a:rPr>
                        <a:t>(512) 248-6379</a:t>
                      </a:r>
                      <a:endParaRPr lang="en-US" dirty="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5615490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Light">
    <p:spTree>
      <p:nvGrpSpPr>
        <p:cNvPr id="1" name=""/>
        <p:cNvGrpSpPr/>
        <p:nvPr/>
      </p:nvGrpSpPr>
      <p:grpSpPr>
        <a:xfrm>
          <a:off x="0" y="0"/>
          <a:ext cx="0" cy="0"/>
          <a:chOff x="0" y="0"/>
          <a:chExt cx="0" cy="0"/>
        </a:xfrm>
      </p:grpSpPr>
      <p:sp>
        <p:nvSpPr>
          <p:cNvPr id="52" name="Rectangle 51"/>
          <p:cNvSpPr/>
          <p:nvPr userDrawn="1"/>
        </p:nvSpPr>
        <p:spPr>
          <a:xfrm>
            <a:off x="-120542" y="0"/>
            <a:ext cx="12312542"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3" name="Picture 32"/>
          <p:cNvPicPr>
            <a:picLocks noChangeAspect="1"/>
          </p:cNvPicPr>
          <p:nvPr userDrawn="1"/>
        </p:nvPicPr>
        <p:blipFill rotWithShape="1">
          <a:blip r:embed="rId2">
            <a:extLst>
              <a:ext uri="{28A0092B-C50C-407E-A947-70E740481C1C}">
                <a14:useLocalDpi xmlns:a14="http://schemas.microsoft.com/office/drawing/2010/main" val="0"/>
              </a:ext>
            </a:extLst>
          </a:blip>
          <a:srcRect r="15745"/>
          <a:stretch/>
        </p:blipFill>
        <p:spPr>
          <a:xfrm>
            <a:off x="4833221" y="0"/>
            <a:ext cx="7358779" cy="6856201"/>
          </a:xfrm>
          <a:prstGeom prst="rect">
            <a:avLst/>
          </a:prstGeom>
        </p:spPr>
      </p:pic>
      <p:sp>
        <p:nvSpPr>
          <p:cNvPr id="31" name="Freeform 30"/>
          <p:cNvSpPr/>
          <p:nvPr userDrawn="1"/>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50"/>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sp>
        <p:nvSpPr>
          <p:cNvPr id="26" name="Title 4"/>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dirty="0"/>
              <a:t>Presentation Title</a:t>
            </a:r>
          </a:p>
        </p:txBody>
      </p:sp>
      <p:sp>
        <p:nvSpPr>
          <p:cNvPr id="29" name="Text Placeholder 2"/>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dirty="0"/>
              <a:t>Presentation Subtitle</a:t>
            </a:r>
          </a:p>
        </p:txBody>
      </p:sp>
      <p:sp>
        <p:nvSpPr>
          <p:cNvPr id="3" name="Text Placeholder 2"/>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dirty="0"/>
              <a:t>Presented By</a:t>
            </a:r>
          </a:p>
          <a:p>
            <a:pPr lvl="1"/>
            <a:r>
              <a:rPr lang="en-US" dirty="0"/>
              <a:t>Presenter Names</a:t>
            </a:r>
          </a:p>
        </p:txBody>
      </p:sp>
      <p:sp>
        <p:nvSpPr>
          <p:cNvPr id="30" name="Text Placeholder 2"/>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dirty="0"/>
              <a:t>Presented For</a:t>
            </a:r>
          </a:p>
          <a:p>
            <a:pPr lvl="1"/>
            <a:r>
              <a:rPr lang="en-US" dirty="0"/>
              <a:t>Client Names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508" y="5426646"/>
            <a:ext cx="3323333" cy="1445650"/>
          </a:xfrm>
          <a:prstGeom prst="rect">
            <a:avLst/>
          </a:prstGeom>
        </p:spPr>
      </p:pic>
      <p:sp>
        <p:nvSpPr>
          <p:cNvPr id="13" name="Text Placeholder 2"/>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dirty="0"/>
              <a:t>Date</a:t>
            </a:r>
          </a:p>
        </p:txBody>
      </p:sp>
    </p:spTree>
    <p:extLst>
      <p:ext uri="{BB962C8B-B14F-4D97-AF65-F5344CB8AC3E}">
        <p14:creationId xmlns:p14="http://schemas.microsoft.com/office/powerpoint/2010/main" val="24770924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492126"/>
            <a:ext cx="12192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76401"/>
            <a:ext cx="4876800" cy="38679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C439A71B-8B25-4844-9CF6-8ED832BD3C9B}" type="slidenum">
              <a:rPr lang="en-US"/>
              <a:pPr>
                <a:defRPr/>
              </a:pPr>
              <a:t>‹#›</a:t>
            </a:fld>
            <a:endParaRPr lang="en-US"/>
          </a:p>
        </p:txBody>
      </p:sp>
      <p:sp>
        <p:nvSpPr>
          <p:cNvPr id="8" name="Date Placeholder 3"/>
          <p:cNvSpPr>
            <a:spLocks noGrp="1"/>
          </p:cNvSpPr>
          <p:nvPr>
            <p:ph type="dt" sz="half" idx="11"/>
          </p:nvPr>
        </p:nvSpPr>
        <p:spPr>
          <a:xfrm>
            <a:off x="609600" y="6356351"/>
            <a:ext cx="2844800" cy="365125"/>
          </a:xfrm>
          <a:prstGeom prst="rect">
            <a:avLst/>
          </a:prstGeom>
        </p:spPr>
        <p:txBody>
          <a:bodyPr anchor="ctr"/>
          <a:lstStyle>
            <a:lvl1pPr>
              <a:defRPr sz="1200">
                <a:solidFill>
                  <a:srgbClr val="898FBA"/>
                </a:solidFill>
              </a:defRPr>
            </a:lvl1pPr>
          </a:lstStyle>
          <a:p>
            <a:pPr>
              <a:defRPr/>
            </a:pPr>
            <a:fld id="{83CE44D4-0AEE-402B-A201-99973B846A58}" type="datetime1">
              <a:rPr lang="en-US" smtClean="0"/>
              <a:t>10/11/2022</a:t>
            </a:fld>
            <a:endParaRPr lang="en-US" dirty="0"/>
          </a:p>
        </p:txBody>
      </p:sp>
    </p:spTree>
    <p:extLst>
      <p:ext uri="{BB962C8B-B14F-4D97-AF65-F5344CB8AC3E}">
        <p14:creationId xmlns:p14="http://schemas.microsoft.com/office/powerpoint/2010/main" val="17830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CFFE2C1-64F2-48F8-A981-CB670B829A22}" type="slidenum">
              <a:rPr lang="en-US"/>
              <a:pPr>
                <a:defRPr/>
              </a:pPr>
              <a:t>‹#›</a:t>
            </a:fld>
            <a:endParaRPr lang="en-US"/>
          </a:p>
        </p:txBody>
      </p:sp>
      <p:sp>
        <p:nvSpPr>
          <p:cNvPr id="4" name="Date Placeholder 3"/>
          <p:cNvSpPr>
            <a:spLocks noGrp="1"/>
          </p:cNvSpPr>
          <p:nvPr>
            <p:ph type="dt" sz="half" idx="11"/>
          </p:nvPr>
        </p:nvSpPr>
        <p:spPr>
          <a:xfrm>
            <a:off x="609600" y="6356351"/>
            <a:ext cx="2844800" cy="365125"/>
          </a:xfrm>
          <a:prstGeom prst="rect">
            <a:avLst/>
          </a:prstGeom>
        </p:spPr>
        <p:txBody>
          <a:bodyPr anchor="ctr"/>
          <a:lstStyle>
            <a:lvl1pPr>
              <a:defRPr sz="1200">
                <a:solidFill>
                  <a:srgbClr val="898FBA"/>
                </a:solidFill>
              </a:defRPr>
            </a:lvl1pPr>
          </a:lstStyle>
          <a:p>
            <a:pPr>
              <a:defRPr/>
            </a:pPr>
            <a:fld id="{960958B1-0316-49F1-BA10-0CFF8C8820EB}" type="datetime1">
              <a:rPr lang="en-US" smtClean="0"/>
              <a:t>10/11/2022</a:t>
            </a:fld>
            <a:endParaRPr lang="en-US" dirty="0"/>
          </a:p>
        </p:txBody>
      </p:sp>
    </p:spTree>
    <p:extLst>
      <p:ext uri="{BB962C8B-B14F-4D97-AF65-F5344CB8AC3E}">
        <p14:creationId xmlns:p14="http://schemas.microsoft.com/office/powerpoint/2010/main" val="275967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5.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heme" Target="../theme/theme7.xml"/><Relationship Id="rId7" Type="http://schemas.openxmlformats.org/officeDocument/2006/relationships/image" Target="../media/image17.emf"/><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vmlDrawing" Target="../drawings/vmlDrawing1.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theme" Target="../theme/theme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050E58E-1C62-4AD3-9E77-E545E18A8B4E}" type="datetime1">
              <a:rPr lang="en-US" smtClean="0"/>
              <a:t>10/11/2022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dirty="0"/>
              <a:t>www.nj.gov/bpu</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C46049A-B227-4519-AF09-38B2D021AD62}" type="slidenum">
              <a:rPr lang="en-US"/>
              <a:pPr>
                <a:defRPr/>
              </a:pPr>
              <a:t>‹#›</a:t>
            </a:fld>
            <a:endParaRPr lang="en-US"/>
          </a:p>
        </p:txBody>
      </p:sp>
      <p:grpSp>
        <p:nvGrpSpPr>
          <p:cNvPr id="7" name="Group 10">
            <a:extLst>
              <a:ext uri="{FF2B5EF4-FFF2-40B4-BE49-F238E27FC236}">
                <a16:creationId xmlns:a16="http://schemas.microsoft.com/office/drawing/2014/main" id="{00953070-03E9-4E48-B3F6-F473674A4920}"/>
              </a:ext>
            </a:extLst>
          </p:cNvPr>
          <p:cNvGrpSpPr>
            <a:grpSpLocks/>
          </p:cNvGrpSpPr>
          <p:nvPr userDrawn="1"/>
        </p:nvGrpSpPr>
        <p:grpSpPr bwMode="auto">
          <a:xfrm>
            <a:off x="9525" y="136524"/>
            <a:ext cx="1828800" cy="1645920"/>
            <a:chOff x="964157" y="21122"/>
            <a:chExt cx="1931443" cy="1979654"/>
          </a:xfrm>
        </p:grpSpPr>
        <p:sp>
          <p:nvSpPr>
            <p:cNvPr id="8" name="Oval 7">
              <a:extLst>
                <a:ext uri="{FF2B5EF4-FFF2-40B4-BE49-F238E27FC236}">
                  <a16:creationId xmlns:a16="http://schemas.microsoft.com/office/drawing/2014/main" id="{EF3C6CF6-9F80-D94B-8B14-26379041D657}"/>
                </a:ext>
              </a:extLst>
            </p:cNvPr>
            <p:cNvSpPr/>
            <p:nvPr/>
          </p:nvSpPr>
          <p:spPr>
            <a:xfrm>
              <a:off x="964157" y="43410"/>
              <a:ext cx="1931443" cy="19573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8">
              <a:extLst>
                <a:ext uri="{FF2B5EF4-FFF2-40B4-BE49-F238E27FC236}">
                  <a16:creationId xmlns:a16="http://schemas.microsoft.com/office/drawing/2014/main" id="{96D769EE-57FF-B847-AEC4-A161025AEE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0569" y="21122"/>
              <a:ext cx="1738618" cy="1738618"/>
            </a:xfrm>
            <a:prstGeom prst="ellipse">
              <a:avLst/>
            </a:prstGeom>
          </p:spPr>
        </p:pic>
      </p:grpSp>
    </p:spTree>
  </p:cSld>
  <p:clrMap bg1="lt1" tx1="dk1" bg2="lt2" tx2="dk2" accent1="accent1" accent2="accent2" accent3="accent3" accent4="accent4" accent5="accent5" accent6="accent6" hlink="hlink" folHlink="folHlink"/>
  <p:sldLayoutIdLst>
    <p:sldLayoutId id="2147483835" r:id="rId1"/>
    <p:sldLayoutId id="2147483829" r:id="rId2"/>
    <p:sldLayoutId id="2147483927" r:id="rId3"/>
    <p:sldLayoutId id="2147483928" r:id="rId4"/>
    <p:sldLayoutId id="2147483837" r:id="rId5"/>
    <p:sldLayoutId id="2147483955" r:id="rId6"/>
    <p:sldLayoutId id="2147483956" r:id="rId7"/>
  </p:sldLayoutIdLst>
  <p:hf hdr="0"/>
  <p:txStyles>
    <p:titleStyle>
      <a:lvl1pPr algn="ctr" rtl="0" eaLnBrk="1" fontAlgn="base" hangingPunct="1">
        <a:spcBef>
          <a:spcPct val="0"/>
        </a:spcBef>
        <a:spcAft>
          <a:spcPct val="0"/>
        </a:spcAft>
        <a:defRPr sz="3600" kern="1200">
          <a:solidFill>
            <a:srgbClr val="001F5B"/>
          </a:solidFill>
          <a:latin typeface="+mj-lt"/>
          <a:ea typeface="+mj-ea"/>
          <a:cs typeface="+mj-cs"/>
        </a:defRPr>
      </a:lvl1pPr>
      <a:lvl2pPr algn="ctr" rtl="0" eaLnBrk="1" fontAlgn="base" hangingPunct="1">
        <a:spcBef>
          <a:spcPct val="0"/>
        </a:spcBef>
        <a:spcAft>
          <a:spcPct val="0"/>
        </a:spcAft>
        <a:defRPr sz="3600">
          <a:solidFill>
            <a:srgbClr val="001F5B"/>
          </a:solidFill>
          <a:latin typeface="Arial Black" pitchFamily="34" charset="0"/>
        </a:defRPr>
      </a:lvl2pPr>
      <a:lvl3pPr algn="ctr" rtl="0" eaLnBrk="1" fontAlgn="base" hangingPunct="1">
        <a:spcBef>
          <a:spcPct val="0"/>
        </a:spcBef>
        <a:spcAft>
          <a:spcPct val="0"/>
        </a:spcAft>
        <a:defRPr sz="3600">
          <a:solidFill>
            <a:srgbClr val="001F5B"/>
          </a:solidFill>
          <a:latin typeface="Arial Black" pitchFamily="34" charset="0"/>
        </a:defRPr>
      </a:lvl3pPr>
      <a:lvl4pPr algn="ctr" rtl="0" eaLnBrk="1" fontAlgn="base" hangingPunct="1">
        <a:spcBef>
          <a:spcPct val="0"/>
        </a:spcBef>
        <a:spcAft>
          <a:spcPct val="0"/>
        </a:spcAft>
        <a:defRPr sz="3600">
          <a:solidFill>
            <a:srgbClr val="001F5B"/>
          </a:solidFill>
          <a:latin typeface="Arial Black" pitchFamily="34" charset="0"/>
        </a:defRPr>
      </a:lvl4pPr>
      <a:lvl5pPr algn="ctr" rtl="0" eaLnBrk="1" fontAlgn="base" hangingPunct="1">
        <a:spcBef>
          <a:spcPct val="0"/>
        </a:spcBef>
        <a:spcAft>
          <a:spcPct val="0"/>
        </a:spcAft>
        <a:defRPr sz="3600">
          <a:solidFill>
            <a:srgbClr val="001F5B"/>
          </a:solidFill>
          <a:latin typeface="Arial Black" pitchFamily="34" charset="0"/>
        </a:defRPr>
      </a:lvl5pPr>
      <a:lvl6pPr marL="457200" algn="ctr" rtl="0" eaLnBrk="1" fontAlgn="base" hangingPunct="1">
        <a:spcBef>
          <a:spcPct val="0"/>
        </a:spcBef>
        <a:spcAft>
          <a:spcPct val="0"/>
        </a:spcAft>
        <a:defRPr sz="3600">
          <a:solidFill>
            <a:srgbClr val="001F5B"/>
          </a:solidFill>
          <a:latin typeface="Arial Black" pitchFamily="34" charset="0"/>
        </a:defRPr>
      </a:lvl6pPr>
      <a:lvl7pPr marL="914400" algn="ctr" rtl="0" eaLnBrk="1" fontAlgn="base" hangingPunct="1">
        <a:spcBef>
          <a:spcPct val="0"/>
        </a:spcBef>
        <a:spcAft>
          <a:spcPct val="0"/>
        </a:spcAft>
        <a:defRPr sz="3600">
          <a:solidFill>
            <a:srgbClr val="001F5B"/>
          </a:solidFill>
          <a:latin typeface="Arial Black" pitchFamily="34" charset="0"/>
        </a:defRPr>
      </a:lvl7pPr>
      <a:lvl8pPr marL="1371600" algn="ctr" rtl="0" eaLnBrk="1" fontAlgn="base" hangingPunct="1">
        <a:spcBef>
          <a:spcPct val="0"/>
        </a:spcBef>
        <a:spcAft>
          <a:spcPct val="0"/>
        </a:spcAft>
        <a:defRPr sz="3600">
          <a:solidFill>
            <a:srgbClr val="001F5B"/>
          </a:solidFill>
          <a:latin typeface="Arial Black" pitchFamily="34" charset="0"/>
        </a:defRPr>
      </a:lvl8pPr>
      <a:lvl9pPr marL="1828800" algn="ctr" rtl="0" eaLnBrk="1" fontAlgn="base" hangingPunct="1">
        <a:spcBef>
          <a:spcPct val="0"/>
        </a:spcBef>
        <a:spcAft>
          <a:spcPct val="0"/>
        </a:spcAft>
        <a:defRPr sz="3600">
          <a:solidFill>
            <a:srgbClr val="001F5B"/>
          </a:solidFill>
          <a:latin typeface="Arial Black" pitchFamily="34" charset="0"/>
        </a:defRPr>
      </a:lvl9pPr>
    </p:titleStyle>
    <p:bodyStyle>
      <a:lvl1pPr marL="342900" indent="-342900" algn="l" rtl="0" eaLnBrk="1" fontAlgn="base" hangingPunct="1">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eaLnBrk="1" fontAlgn="base" hangingPunct="1">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eaLnBrk="1" fontAlgn="base" hangingPunct="1">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3810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1" name="Text Placeholder 2"/>
          <p:cNvSpPr>
            <a:spLocks noGrp="1"/>
          </p:cNvSpPr>
          <p:nvPr>
            <p:ph type="body" idx="1"/>
          </p:nvPr>
        </p:nvSpPr>
        <p:spPr bwMode="auto">
          <a:xfrm>
            <a:off x="609600" y="2133600"/>
            <a:ext cx="109728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737600" y="647700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4D4D4D"/>
                </a:solidFill>
                <a:latin typeface="+mn-lt"/>
                <a:cs typeface="+mn-cs"/>
              </a:defRPr>
            </a:lvl1pPr>
          </a:lstStyle>
          <a:p>
            <a:pPr>
              <a:defRPr/>
            </a:pPr>
            <a:fld id="{541FDA6A-78BD-451D-A8B9-707376EFA517}" type="slidenum">
              <a:rPr lang="en-US"/>
              <a:pPr>
                <a:defRPr/>
              </a:pPr>
              <a:t>‹#›</a:t>
            </a:fld>
            <a:endParaRPr lang="en-US" dirty="0"/>
          </a:p>
        </p:txBody>
      </p:sp>
      <p:pic>
        <p:nvPicPr>
          <p:cNvPr id="2053" name="Picture 6"/>
          <p:cNvPicPr>
            <a:picLocks noChangeAspect="1"/>
          </p:cNvPicPr>
          <p:nvPr/>
        </p:nvPicPr>
        <p:blipFill>
          <a:blip r:embed="rId10">
            <a:extLst>
              <a:ext uri="{28A0092B-C50C-407E-A947-70E740481C1C}">
                <a14:useLocalDpi xmlns:a14="http://schemas.microsoft.com/office/drawing/2010/main" val="0"/>
              </a:ext>
            </a:extLst>
          </a:blip>
          <a:srcRect b="6192"/>
          <a:stretch>
            <a:fillRect/>
          </a:stretch>
        </p:blipFill>
        <p:spPr bwMode="auto">
          <a:xfrm>
            <a:off x="0" y="4495801"/>
            <a:ext cx="12192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p:nvSpPr>
        <p:spPr bwMode="auto">
          <a:xfrm>
            <a:off x="609600" y="5821364"/>
            <a:ext cx="335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
        <p:nvSpPr>
          <p:cNvPr id="8" name="Date Placeholder 3"/>
          <p:cNvSpPr>
            <a:spLocks noGrp="1"/>
          </p:cNvSpPr>
          <p:nvPr>
            <p:ph type="dt" sz="half" idx="2"/>
          </p:nvPr>
        </p:nvSpPr>
        <p:spPr>
          <a:xfrm>
            <a:off x="609600" y="6356351"/>
            <a:ext cx="2844800" cy="365125"/>
          </a:xfrm>
          <a:prstGeom prst="rect">
            <a:avLst/>
          </a:prstGeom>
        </p:spPr>
        <p:txBody>
          <a:bodyPr anchor="ctr"/>
          <a:lstStyle>
            <a:lvl1pPr>
              <a:defRPr sz="1200">
                <a:solidFill>
                  <a:srgbClr val="898FBA"/>
                </a:solidFill>
              </a:defRPr>
            </a:lvl1pPr>
          </a:lstStyle>
          <a:p>
            <a:pPr>
              <a:defRPr/>
            </a:pPr>
            <a:fld id="{0CB309AB-9A01-4236-9511-B96D35C17FB1}" type="datetime1">
              <a:rPr lang="en-US" smtClean="0"/>
              <a:t>10/11/2022</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30" r:id="rId6"/>
    <p:sldLayoutId id="2147483831" r:id="rId7"/>
    <p:sldLayoutId id="2147483832" r:id="rId8"/>
  </p:sldLayoutIdLst>
  <p:hf hdr="0"/>
  <p:txStyles>
    <p:title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p:titleStyle>
    <p:bodyStyle>
      <a:lvl1pPr marL="342900" indent="-342900" algn="l" rtl="0" fontAlgn="base">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fontAlgn="base">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fontAlgn="base">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fontAlgn="base">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fontAlgn="base">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41751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Text Placeholder 2"/>
          <p:cNvSpPr>
            <a:spLocks noGrp="1"/>
          </p:cNvSpPr>
          <p:nvPr>
            <p:ph type="body" idx="1"/>
          </p:nvPr>
        </p:nvSpPr>
        <p:spPr bwMode="auto">
          <a:xfrm>
            <a:off x="609600" y="2133600"/>
            <a:ext cx="109728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898FBA"/>
                </a:solidFill>
                <a:latin typeface="+mn-lt"/>
                <a:cs typeface="+mn-cs"/>
              </a:defRPr>
            </a:lvl1pPr>
          </a:lstStyle>
          <a:p>
            <a:pPr>
              <a:defRPr/>
            </a:pPr>
            <a:fld id="{1C54C9FF-D323-4475-8B1F-14DCFDE6B878}" type="datetime1">
              <a:rPr lang="en-US" smtClean="0"/>
              <a:t>10/11/2022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n-US" dirty="0"/>
              <a:t>www.nj.gov/bpu</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8694FD9-317F-4207-8BC5-DAE50D0DE6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Lst>
  <p:hf hdr="0"/>
  <p:txStyles>
    <p:titleStyle>
      <a:lvl1pPr algn="ctr" rtl="0" fontAlgn="base">
        <a:spcBef>
          <a:spcPct val="0"/>
        </a:spcBef>
        <a:spcAft>
          <a:spcPct val="0"/>
        </a:spcAft>
        <a:defRPr sz="3600" kern="1200">
          <a:solidFill>
            <a:srgbClr val="001F5B"/>
          </a:solidFill>
          <a:latin typeface="+mj-lt"/>
          <a:ea typeface="+mj-ea"/>
          <a:cs typeface="+mj-cs"/>
        </a:defRPr>
      </a:lvl1pPr>
      <a:lvl2pPr algn="ctr" rtl="0" fontAlgn="base">
        <a:spcBef>
          <a:spcPct val="0"/>
        </a:spcBef>
        <a:spcAft>
          <a:spcPct val="0"/>
        </a:spcAft>
        <a:defRPr sz="3600">
          <a:solidFill>
            <a:srgbClr val="001F5B"/>
          </a:solidFill>
          <a:latin typeface="Arial Black" pitchFamily="34" charset="0"/>
        </a:defRPr>
      </a:lvl2pPr>
      <a:lvl3pPr algn="ctr" rtl="0" fontAlgn="base">
        <a:spcBef>
          <a:spcPct val="0"/>
        </a:spcBef>
        <a:spcAft>
          <a:spcPct val="0"/>
        </a:spcAft>
        <a:defRPr sz="3600">
          <a:solidFill>
            <a:srgbClr val="001F5B"/>
          </a:solidFill>
          <a:latin typeface="Arial Black" pitchFamily="34" charset="0"/>
        </a:defRPr>
      </a:lvl3pPr>
      <a:lvl4pPr algn="ctr" rtl="0" fontAlgn="base">
        <a:spcBef>
          <a:spcPct val="0"/>
        </a:spcBef>
        <a:spcAft>
          <a:spcPct val="0"/>
        </a:spcAft>
        <a:defRPr sz="3600">
          <a:solidFill>
            <a:srgbClr val="001F5B"/>
          </a:solidFill>
          <a:latin typeface="Arial Black" pitchFamily="34" charset="0"/>
        </a:defRPr>
      </a:lvl4pPr>
      <a:lvl5pPr algn="ctr" rtl="0" fontAlgn="base">
        <a:spcBef>
          <a:spcPct val="0"/>
        </a:spcBef>
        <a:spcAft>
          <a:spcPct val="0"/>
        </a:spcAft>
        <a:defRPr sz="3600">
          <a:solidFill>
            <a:srgbClr val="001F5B"/>
          </a:solidFill>
          <a:latin typeface="Arial Black" pitchFamily="34" charset="0"/>
        </a:defRPr>
      </a:lvl5pPr>
      <a:lvl6pPr marL="457200" algn="ctr" rtl="0" fontAlgn="base">
        <a:spcBef>
          <a:spcPct val="0"/>
        </a:spcBef>
        <a:spcAft>
          <a:spcPct val="0"/>
        </a:spcAft>
        <a:defRPr sz="3600">
          <a:solidFill>
            <a:srgbClr val="001F5B"/>
          </a:solidFill>
          <a:latin typeface="Arial Black" pitchFamily="34" charset="0"/>
        </a:defRPr>
      </a:lvl6pPr>
      <a:lvl7pPr marL="914400" algn="ctr" rtl="0" fontAlgn="base">
        <a:spcBef>
          <a:spcPct val="0"/>
        </a:spcBef>
        <a:spcAft>
          <a:spcPct val="0"/>
        </a:spcAft>
        <a:defRPr sz="3600">
          <a:solidFill>
            <a:srgbClr val="001F5B"/>
          </a:solidFill>
          <a:latin typeface="Arial Black" pitchFamily="34" charset="0"/>
        </a:defRPr>
      </a:lvl7pPr>
      <a:lvl8pPr marL="1371600" algn="ctr" rtl="0" fontAlgn="base">
        <a:spcBef>
          <a:spcPct val="0"/>
        </a:spcBef>
        <a:spcAft>
          <a:spcPct val="0"/>
        </a:spcAft>
        <a:defRPr sz="3600">
          <a:solidFill>
            <a:srgbClr val="001F5B"/>
          </a:solidFill>
          <a:latin typeface="Arial Black" pitchFamily="34" charset="0"/>
        </a:defRPr>
      </a:lvl8pPr>
      <a:lvl9pPr marL="1828800" algn="ctr" rtl="0" fontAlgn="base">
        <a:spcBef>
          <a:spcPct val="0"/>
        </a:spcBef>
        <a:spcAft>
          <a:spcPct val="0"/>
        </a:spcAft>
        <a:defRPr sz="3600">
          <a:solidFill>
            <a:srgbClr val="001F5B"/>
          </a:solidFill>
          <a:latin typeface="Arial Black" pitchFamily="34" charset="0"/>
        </a:defRPr>
      </a:lvl9pPr>
    </p:titleStyle>
    <p:bodyStyle>
      <a:lvl1pPr marL="342900" indent="-342900" algn="l" rtl="0" fontAlgn="base">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fontAlgn="base">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fontAlgn="base">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fontAlgn="base">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fontAlgn="base">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5486400" y="533400"/>
            <a:ext cx="64008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3B85539-4EE7-4811-B9EB-ED2243C7E6DA}" type="slidenum">
              <a:rPr lang="en-US"/>
              <a:pPr>
                <a:defRPr/>
              </a:pPr>
              <a:t>‹#›</a:t>
            </a:fld>
            <a:endParaRPr lang="en-US"/>
          </a:p>
        </p:txBody>
      </p:sp>
      <p:sp>
        <p:nvSpPr>
          <p:cNvPr id="7" name="Rectangle 6"/>
          <p:cNvSpPr/>
          <p:nvPr/>
        </p:nvSpPr>
        <p:spPr>
          <a:xfrm>
            <a:off x="289984" y="533400"/>
            <a:ext cx="4775200" cy="61150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101" name="Group 10"/>
          <p:cNvGrpSpPr>
            <a:grpSpLocks/>
          </p:cNvGrpSpPr>
          <p:nvPr/>
        </p:nvGrpSpPr>
        <p:grpSpPr bwMode="auto">
          <a:xfrm>
            <a:off x="711200" y="84139"/>
            <a:ext cx="1966384" cy="1495425"/>
            <a:chOff x="964157" y="43410"/>
            <a:chExt cx="1931443" cy="1957366"/>
          </a:xfrm>
        </p:grpSpPr>
        <p:sp>
          <p:nvSpPr>
            <p:cNvPr id="10" name="Oval 9"/>
            <p:cNvSpPr/>
            <p:nvPr/>
          </p:nvSpPr>
          <p:spPr>
            <a:xfrm>
              <a:off x="964157" y="43410"/>
              <a:ext cx="1931443" cy="19573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569" y="152784"/>
              <a:ext cx="1738618" cy="1738618"/>
            </a:xfrm>
            <a:prstGeom prst="ellipse">
              <a:avLst/>
            </a:prstGeom>
          </p:spPr>
        </p:pic>
      </p:grpSp>
      <p:sp>
        <p:nvSpPr>
          <p:cNvPr id="4102" name="Text Placeholder 2"/>
          <p:cNvSpPr>
            <a:spLocks noGrp="1"/>
          </p:cNvSpPr>
          <p:nvPr>
            <p:ph type="body" idx="1"/>
          </p:nvPr>
        </p:nvSpPr>
        <p:spPr bwMode="auto">
          <a:xfrm>
            <a:off x="535517" y="1828801"/>
            <a:ext cx="428201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4"/>
          <p:cNvSpPr>
            <a:spLocks noGrp="1"/>
          </p:cNvSpPr>
          <p:nvPr>
            <p:ph type="ftr" sz="quarter" idx="3"/>
          </p:nvPr>
        </p:nvSpPr>
        <p:spPr>
          <a:xfrm>
            <a:off x="4165600" y="6356351"/>
            <a:ext cx="38608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cSld>
  <p:clrMap bg1="lt1" tx1="dk1" bg2="lt2" tx2="dk2" accent1="accent1" accent2="accent2" accent3="accent3" accent4="accent4" accent5="accent5" accent6="accent6" hlink="hlink" folHlink="folHlink"/>
  <p:sldLayoutIdLst>
    <p:sldLayoutId id="2147483833" r:id="rId1"/>
    <p:sldLayoutId id="2147483845" r:id="rId2"/>
    <p:sldLayoutId id="2147483834" r:id="rId3"/>
  </p:sldLayoutIdLst>
  <p:hf hdr="0"/>
  <p:txStyles>
    <p:titleStyle>
      <a:lvl1pPr algn="ctr" rtl="0" fontAlgn="base">
        <a:spcBef>
          <a:spcPct val="0"/>
        </a:spcBef>
        <a:spcAft>
          <a:spcPct val="0"/>
        </a:spcAft>
        <a:defRPr sz="3600" kern="1200">
          <a:solidFill>
            <a:srgbClr val="003399"/>
          </a:solidFill>
          <a:latin typeface="Arial Black" panose="020B0A04020102020204" pitchFamily="34" charset="0"/>
          <a:ea typeface="+mj-ea"/>
          <a:cs typeface="Arial" panose="020B0604020202020204" pitchFamily="34" charset="0"/>
        </a:defRPr>
      </a:lvl1pPr>
      <a:lvl2pPr algn="ctr" rtl="0" fontAlgn="base">
        <a:spcBef>
          <a:spcPct val="0"/>
        </a:spcBef>
        <a:spcAft>
          <a:spcPct val="0"/>
        </a:spcAft>
        <a:defRPr sz="3600">
          <a:solidFill>
            <a:srgbClr val="003399"/>
          </a:solidFill>
          <a:latin typeface="Arial Black" pitchFamily="34" charset="0"/>
          <a:cs typeface="Arial" pitchFamily="34" charset="0"/>
        </a:defRPr>
      </a:lvl2pPr>
      <a:lvl3pPr algn="ctr" rtl="0" fontAlgn="base">
        <a:spcBef>
          <a:spcPct val="0"/>
        </a:spcBef>
        <a:spcAft>
          <a:spcPct val="0"/>
        </a:spcAft>
        <a:defRPr sz="3600">
          <a:solidFill>
            <a:srgbClr val="003399"/>
          </a:solidFill>
          <a:latin typeface="Arial Black" pitchFamily="34" charset="0"/>
          <a:cs typeface="Arial" pitchFamily="34" charset="0"/>
        </a:defRPr>
      </a:lvl3pPr>
      <a:lvl4pPr algn="ctr" rtl="0" fontAlgn="base">
        <a:spcBef>
          <a:spcPct val="0"/>
        </a:spcBef>
        <a:spcAft>
          <a:spcPct val="0"/>
        </a:spcAft>
        <a:defRPr sz="3600">
          <a:solidFill>
            <a:srgbClr val="003399"/>
          </a:solidFill>
          <a:latin typeface="Arial Black" pitchFamily="34" charset="0"/>
          <a:cs typeface="Arial" pitchFamily="34" charset="0"/>
        </a:defRPr>
      </a:lvl4pPr>
      <a:lvl5pPr algn="ctr" rtl="0" fontAlgn="base">
        <a:spcBef>
          <a:spcPct val="0"/>
        </a:spcBef>
        <a:spcAft>
          <a:spcPct val="0"/>
        </a:spcAft>
        <a:defRPr sz="3600">
          <a:solidFill>
            <a:srgbClr val="003399"/>
          </a:solidFill>
          <a:latin typeface="Arial Black" pitchFamily="34" charset="0"/>
          <a:cs typeface="Arial" pitchFamily="34" charset="0"/>
        </a:defRPr>
      </a:lvl5pPr>
      <a:lvl6pPr marL="457200" algn="ctr" rtl="0" fontAlgn="base">
        <a:spcBef>
          <a:spcPct val="0"/>
        </a:spcBef>
        <a:spcAft>
          <a:spcPct val="0"/>
        </a:spcAft>
        <a:defRPr sz="3600">
          <a:solidFill>
            <a:srgbClr val="003399"/>
          </a:solidFill>
          <a:latin typeface="Arial Black" pitchFamily="34" charset="0"/>
          <a:cs typeface="Arial" pitchFamily="34" charset="0"/>
        </a:defRPr>
      </a:lvl6pPr>
      <a:lvl7pPr marL="914400" algn="ctr" rtl="0" fontAlgn="base">
        <a:spcBef>
          <a:spcPct val="0"/>
        </a:spcBef>
        <a:spcAft>
          <a:spcPct val="0"/>
        </a:spcAft>
        <a:defRPr sz="3600">
          <a:solidFill>
            <a:srgbClr val="003399"/>
          </a:solidFill>
          <a:latin typeface="Arial Black" pitchFamily="34" charset="0"/>
          <a:cs typeface="Arial" pitchFamily="34" charset="0"/>
        </a:defRPr>
      </a:lvl7pPr>
      <a:lvl8pPr marL="1371600" algn="ctr" rtl="0" fontAlgn="base">
        <a:spcBef>
          <a:spcPct val="0"/>
        </a:spcBef>
        <a:spcAft>
          <a:spcPct val="0"/>
        </a:spcAft>
        <a:defRPr sz="3600">
          <a:solidFill>
            <a:srgbClr val="003399"/>
          </a:solidFill>
          <a:latin typeface="Arial Black" pitchFamily="34" charset="0"/>
          <a:cs typeface="Arial" pitchFamily="34" charset="0"/>
        </a:defRPr>
      </a:lvl8pPr>
      <a:lvl9pPr marL="1828800" algn="ctr" rtl="0" fontAlgn="base">
        <a:spcBef>
          <a:spcPct val="0"/>
        </a:spcBef>
        <a:spcAft>
          <a:spcPct val="0"/>
        </a:spcAft>
        <a:defRPr sz="3600">
          <a:solidFill>
            <a:srgbClr val="003399"/>
          </a:solidFill>
          <a:latin typeface="Arial Black"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bg1"/>
          </a:solidFill>
          <a:latin typeface="Arial (body)"/>
          <a:ea typeface="+mn-ea"/>
          <a:cs typeface="+mn-cs"/>
        </a:defRPr>
      </a:lvl1pPr>
      <a:lvl2pPr marL="742950" indent="-285750" algn="l" rtl="0" fontAlgn="base">
        <a:spcBef>
          <a:spcPct val="20000"/>
        </a:spcBef>
        <a:spcAft>
          <a:spcPct val="0"/>
        </a:spcAft>
        <a:buFont typeface="Arial" pitchFamily="34" charset="0"/>
        <a:buChar char="–"/>
        <a:defRPr sz="2800" kern="1200">
          <a:solidFill>
            <a:schemeClr val="bg1"/>
          </a:solidFill>
          <a:latin typeface="Arial (body)"/>
          <a:ea typeface="+mn-ea"/>
          <a:cs typeface="+mn-cs"/>
        </a:defRPr>
      </a:lvl2pPr>
      <a:lvl3pPr marL="1143000" indent="-228600" algn="l" rtl="0" fontAlgn="base">
        <a:spcBef>
          <a:spcPct val="20000"/>
        </a:spcBef>
        <a:spcAft>
          <a:spcPct val="0"/>
        </a:spcAft>
        <a:buFont typeface="Arial" pitchFamily="34" charset="0"/>
        <a:buChar char="•"/>
        <a:defRPr sz="2400" kern="1200">
          <a:solidFill>
            <a:schemeClr val="bg1"/>
          </a:solidFill>
          <a:latin typeface="Arial (body)"/>
          <a:ea typeface="+mn-ea"/>
          <a:cs typeface="+mn-cs"/>
        </a:defRPr>
      </a:lvl3pPr>
      <a:lvl4pPr marL="1600200" indent="-228600" algn="l" rtl="0" fontAlgn="base">
        <a:spcBef>
          <a:spcPct val="20000"/>
        </a:spcBef>
        <a:spcAft>
          <a:spcPct val="0"/>
        </a:spcAft>
        <a:buFont typeface="Arial" pitchFamily="34" charset="0"/>
        <a:buChar char="–"/>
        <a:defRPr sz="2000" kern="1200">
          <a:solidFill>
            <a:schemeClr val="bg1"/>
          </a:solidFill>
          <a:latin typeface="Arial (body)"/>
          <a:ea typeface="+mn-ea"/>
          <a:cs typeface="+mn-cs"/>
        </a:defRPr>
      </a:lvl4pPr>
      <a:lvl5pPr marL="2057400" indent="-228600" algn="l" rtl="0" fontAlgn="base">
        <a:spcBef>
          <a:spcPct val="20000"/>
        </a:spcBef>
        <a:spcAft>
          <a:spcPct val="0"/>
        </a:spcAft>
        <a:buFont typeface="Arial" pitchFamily="34" charset="0"/>
        <a:buChar char="»"/>
        <a:defRPr sz="2000" kern="1200">
          <a:solidFill>
            <a:schemeClr val="bg1"/>
          </a:solidFill>
          <a:latin typeface="Arial (body)"/>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3" cstate="print"/>
          <a:stretch>
            <a:fillRect/>
          </a:stretch>
        </p:blipFill>
        <p:spPr>
          <a:xfrm>
            <a:off x="10614413" y="6534052"/>
            <a:ext cx="1404731" cy="228600"/>
          </a:xfrm>
          <a:prstGeom prst="rect">
            <a:avLst/>
          </a:prstGeom>
        </p:spPr>
      </p:pic>
      <p:cxnSp>
        <p:nvCxnSpPr>
          <p:cNvPr id="12" name="Straight Connector 11"/>
          <p:cNvCxnSpPr/>
          <p:nvPr/>
        </p:nvCxnSpPr>
        <p:spPr>
          <a:xfrm>
            <a:off x="484717" y="6611248"/>
            <a:ext cx="11216216" cy="0"/>
          </a:xfrm>
          <a:prstGeom prst="line">
            <a:avLst/>
          </a:prstGeom>
          <a:ln w="12700">
            <a:gradFill>
              <a:gsLst>
                <a:gs pos="6000">
                  <a:schemeClr val="bg2"/>
                </a:gs>
                <a:gs pos="41000">
                  <a:schemeClr val="bg2"/>
                </a:gs>
                <a:gs pos="85000">
                  <a:schemeClr val="bg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84717" y="7"/>
            <a:ext cx="11216216" cy="728663"/>
          </a:xfrm>
          <a:prstGeom prst="rect">
            <a:avLst/>
          </a:prstGeom>
        </p:spPr>
        <p:txBody>
          <a:bodyPr vert="horz" lIns="0" tIns="0" rIns="0" bIns="0" rtlCol="0" anchor="b" anchorCtr="0">
            <a:noAutofit/>
          </a:bodyPr>
          <a:lstStyle/>
          <a:p>
            <a:r>
              <a:rPr lang="en-US"/>
              <a:t>Click to edit Master</a:t>
            </a:r>
            <a:br>
              <a:rPr lang="en-US"/>
            </a:br>
            <a:r>
              <a:rPr lang="en-US"/>
              <a:t>title style</a:t>
            </a:r>
          </a:p>
        </p:txBody>
      </p:sp>
      <p:sp>
        <p:nvSpPr>
          <p:cNvPr id="3" name="Text Placeholder 2"/>
          <p:cNvSpPr>
            <a:spLocks noGrp="1"/>
          </p:cNvSpPr>
          <p:nvPr>
            <p:ph type="body" idx="1"/>
          </p:nvPr>
        </p:nvSpPr>
        <p:spPr>
          <a:xfrm>
            <a:off x="484717" y="1016000"/>
            <a:ext cx="11216216" cy="53863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983227" y="6624591"/>
            <a:ext cx="9467060" cy="213088"/>
          </a:xfrm>
          <a:prstGeom prst="rect">
            <a:avLst/>
          </a:prstGeom>
        </p:spPr>
        <p:txBody>
          <a:bodyPr vert="horz" lIns="0" tIns="0" rIns="0" bIns="0" rtlCol="0" anchor="ctr" anchorCtr="0"/>
          <a:lstStyle>
            <a:lvl1pPr algn="l">
              <a:defRPr sz="800">
                <a:solidFill>
                  <a:schemeClr val="accent3"/>
                </a:solidFill>
              </a:defRPr>
            </a:lvl1pPr>
          </a:lstStyle>
          <a:p>
            <a:endParaRPr lang="en-US" dirty="0">
              <a:solidFill>
                <a:srgbClr val="2372B9"/>
              </a:solidFill>
            </a:endParaRPr>
          </a:p>
        </p:txBody>
      </p:sp>
      <p:sp>
        <p:nvSpPr>
          <p:cNvPr id="6" name="Slide Number Placeholder 5"/>
          <p:cNvSpPr>
            <a:spLocks noGrp="1"/>
          </p:cNvSpPr>
          <p:nvPr>
            <p:ph type="sldNum" sz="quarter" idx="4"/>
          </p:nvPr>
        </p:nvSpPr>
        <p:spPr>
          <a:xfrm>
            <a:off x="484722" y="6624591"/>
            <a:ext cx="456577" cy="213088"/>
          </a:xfrm>
          <a:prstGeom prst="rect">
            <a:avLst/>
          </a:prstGeom>
        </p:spPr>
        <p:txBody>
          <a:bodyPr vert="horz" lIns="0" tIns="0" rIns="0" bIns="0" rtlCol="0" anchor="ctr" anchorCtr="0"/>
          <a:lstStyle>
            <a:lvl1pPr algn="l">
              <a:defRPr sz="800">
                <a:solidFill>
                  <a:schemeClr val="accent3"/>
                </a:solidFill>
              </a:defRPr>
            </a:lvl1pPr>
          </a:lstStyle>
          <a:p>
            <a:fld id="{2ED86176-D6A4-43D8-BE13-F18245AD9D39}" type="slidenum">
              <a:rPr lang="en-US" smtClean="0">
                <a:solidFill>
                  <a:srgbClr val="2372B9"/>
                </a:solidFill>
              </a:rPr>
              <a:pPr/>
              <a:t>‹#›</a:t>
            </a:fld>
            <a:endParaRPr lang="en-US" dirty="0">
              <a:solidFill>
                <a:srgbClr val="2372B9"/>
              </a:solidFill>
            </a:endParaRPr>
          </a:p>
        </p:txBody>
      </p:sp>
      <p:cxnSp>
        <p:nvCxnSpPr>
          <p:cNvPr id="13" name="Straight Connector 12"/>
          <p:cNvCxnSpPr/>
          <p:nvPr/>
        </p:nvCxnSpPr>
        <p:spPr>
          <a:xfrm>
            <a:off x="484717" y="753748"/>
            <a:ext cx="11216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51677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defTabSz="914400" rtl="0" eaLnBrk="1" latinLnBrk="0" hangingPunct="1">
        <a:lnSpc>
          <a:spcPct val="90000"/>
        </a:lnSpc>
        <a:spcBef>
          <a:spcPct val="0"/>
        </a:spcBef>
        <a:buNone/>
        <a:defRPr sz="2200" kern="1200">
          <a:solidFill>
            <a:schemeClr val="accent3"/>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7996041" y="1046484"/>
            <a:ext cx="184731" cy="300082"/>
          </a:xfrm>
          <a:prstGeom prst="rect">
            <a:avLst/>
          </a:prstGeom>
          <a:noFill/>
        </p:spPr>
        <p:txBody>
          <a:bodyPr wrap="none" rtlCol="0">
            <a:spAutoFit/>
          </a:bodyPr>
          <a:lstStyle/>
          <a:p>
            <a:endParaRPr lang="en-US" sz="1350"/>
          </a:p>
        </p:txBody>
      </p:sp>
      <p:sp>
        <p:nvSpPr>
          <p:cNvPr id="20" name="Title Placeholder 19"/>
          <p:cNvSpPr>
            <a:spLocks noGrp="1"/>
          </p:cNvSpPr>
          <p:nvPr>
            <p:ph type="title"/>
          </p:nvPr>
        </p:nvSpPr>
        <p:spPr>
          <a:xfrm>
            <a:off x="609600" y="1"/>
            <a:ext cx="10972800" cy="1600200"/>
          </a:xfrm>
          <a:prstGeom prst="rect">
            <a:avLst/>
          </a:prstGeom>
        </p:spPr>
        <p:txBody>
          <a:bodyPr vert="horz" lIns="0" tIns="45720" rIns="0" bIns="182880" rtlCol="0" anchor="b" anchorCtr="0">
            <a:normAutofit/>
          </a:bodyPr>
          <a:lstStyle/>
          <a:p>
            <a:r>
              <a:rPr lang="en-US"/>
              <a:t>Click to edit Master title style</a:t>
            </a:r>
          </a:p>
        </p:txBody>
      </p:sp>
      <p:sp>
        <p:nvSpPr>
          <p:cNvPr id="22" name="Footer Placeholder 21"/>
          <p:cNvSpPr>
            <a:spLocks noGrp="1"/>
          </p:cNvSpPr>
          <p:nvPr>
            <p:ph type="ftr" sz="quarter" idx="3"/>
          </p:nvPr>
        </p:nvSpPr>
        <p:spPr>
          <a:xfrm>
            <a:off x="609601" y="6280229"/>
            <a:ext cx="9388511" cy="338554"/>
          </a:xfrm>
          <a:prstGeom prst="rect">
            <a:avLst/>
          </a:prstGeom>
        </p:spPr>
        <p:txBody>
          <a:bodyPr vert="horz" lIns="0" tIns="91440" rIns="0" bIns="91440" rtlCol="0" anchor="t" anchorCtr="0">
            <a:noAutofit/>
          </a:bodyPr>
          <a:lstStyle>
            <a:lvl1pPr algn="l">
              <a:defRPr sz="750" b="1" i="0" cap="all" spc="23" baseline="0">
                <a:solidFill>
                  <a:schemeClr val="tx1">
                    <a:lumMod val="50000"/>
                    <a:lumOff val="50000"/>
                  </a:schemeClr>
                </a:solidFill>
              </a:defRPr>
            </a:lvl1pPr>
          </a:lstStyle>
          <a:p>
            <a:endParaRPr lang="en-US"/>
          </a:p>
        </p:txBody>
      </p:sp>
      <p:sp>
        <p:nvSpPr>
          <p:cNvPr id="23" name="Slide Number Placeholder 22"/>
          <p:cNvSpPr>
            <a:spLocks noGrp="1"/>
          </p:cNvSpPr>
          <p:nvPr>
            <p:ph type="sldNum" sz="quarter" idx="4"/>
          </p:nvPr>
        </p:nvSpPr>
        <p:spPr>
          <a:xfrm>
            <a:off x="9998109" y="6280229"/>
            <a:ext cx="1584291" cy="338554"/>
          </a:xfrm>
          <a:prstGeom prst="rect">
            <a:avLst/>
          </a:prstGeom>
        </p:spPr>
        <p:txBody>
          <a:bodyPr vert="horz" lIns="0" tIns="91440" rIns="0" bIns="91440" rtlCol="0" anchor="t" anchorCtr="0">
            <a:noAutofit/>
          </a:bodyPr>
          <a:lstStyle>
            <a:lvl1pPr algn="r">
              <a:defRPr sz="900" b="1">
                <a:solidFill>
                  <a:schemeClr val="tx1">
                    <a:lumMod val="75000"/>
                    <a:lumOff val="25000"/>
                  </a:schemeClr>
                </a:solidFill>
              </a:defRPr>
            </a:lvl1pPr>
          </a:lstStyle>
          <a:p>
            <a:pPr marL="171450" indent="-171450">
              <a:buFont typeface="+mj-lt"/>
              <a:buAutoNum type="arabicPeriod"/>
            </a:pPr>
            <a:r>
              <a:rPr lang="en-US" b="0"/>
              <a:t>Brattle.com | </a:t>
            </a:r>
            <a:fld id="{590DAB12-68F0-43F3-9CAA-0DFBA7404834}" type="slidenum">
              <a:rPr lang="en-US" smtClean="0"/>
              <a:pPr marL="171450" indent="-171450">
                <a:buFont typeface="+mj-lt"/>
                <a:buAutoNum type="arabicPeriod"/>
              </a:pPr>
              <a:t>‹#›</a:t>
            </a:fld>
            <a:endParaRPr lang="en-US" dirty="0"/>
          </a:p>
        </p:txBody>
      </p:sp>
      <p:sp>
        <p:nvSpPr>
          <p:cNvPr id="24" name="Text Placeholder 23"/>
          <p:cNvSpPr>
            <a:spLocks noGrp="1"/>
          </p:cNvSpPr>
          <p:nvPr>
            <p:ph type="body" idx="1"/>
          </p:nvPr>
        </p:nvSpPr>
        <p:spPr>
          <a:xfrm>
            <a:off x="609600" y="1600201"/>
            <a:ext cx="10972800" cy="4576762"/>
          </a:xfrm>
          <a:prstGeom prst="rect">
            <a:avLst/>
          </a:prstGeom>
        </p:spPr>
        <p:txBody>
          <a:bodyPr vert="horz" lIns="0" tIns="274320" rIns="0" bIns="9144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Tree>
    <p:extLst>
      <p:ext uri="{BB962C8B-B14F-4D97-AF65-F5344CB8AC3E}">
        <p14:creationId xmlns:p14="http://schemas.microsoft.com/office/powerpoint/2010/main" val="402085664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hf hdr="0" dt="0"/>
  <p:txStyles>
    <p:titleStyle>
      <a:lvl1pPr algn="l" defTabSz="342900" rtl="0" eaLnBrk="1" latinLnBrk="0" hangingPunct="1">
        <a:spcBef>
          <a:spcPct val="0"/>
        </a:spcBef>
        <a:buNone/>
        <a:defRPr sz="2775" b="1" kern="1200">
          <a:solidFill>
            <a:schemeClr val="tx1"/>
          </a:solidFill>
          <a:latin typeface="+mj-lt"/>
          <a:ea typeface="+mj-ea"/>
          <a:cs typeface="Calibri Light" panose="020F0302020204030204" pitchFamily="34" charset="0"/>
        </a:defRPr>
      </a:lvl1pPr>
    </p:titleStyle>
    <p:bodyStyle>
      <a:lvl1pPr marL="0" indent="0" algn="l" defTabSz="342900" rtl="0" eaLnBrk="1" latinLnBrk="0" hangingPunct="1">
        <a:spcBef>
          <a:spcPts val="675"/>
        </a:spcBef>
        <a:buClr>
          <a:schemeClr val="accent2"/>
        </a:buClr>
        <a:buSzPct val="90000"/>
        <a:buFont typeface="Wingdings 2" panose="05020102010507070707" pitchFamily="18" charset="2"/>
        <a:buNone/>
        <a:defRPr sz="1800" kern="1200">
          <a:solidFill>
            <a:schemeClr val="tx1"/>
          </a:solidFill>
          <a:latin typeface="+mn-lt"/>
          <a:ea typeface="+mn-ea"/>
          <a:cs typeface="Calibri Light" panose="020F0302020204030204" pitchFamily="34" charset="0"/>
        </a:defRPr>
      </a:lvl1pPr>
      <a:lvl2pPr marL="210741" indent="-210741" algn="l" defTabSz="342900" rtl="0" eaLnBrk="1" latinLnBrk="0" hangingPunct="1">
        <a:spcBef>
          <a:spcPts val="675"/>
        </a:spcBef>
        <a:buClr>
          <a:schemeClr val="accent2"/>
        </a:buClr>
        <a:buSzPct val="90000"/>
        <a:buFont typeface="Wingdings 2" panose="05020102010507070707" pitchFamily="18" charset="2"/>
        <a:buChar char=""/>
        <a:tabLst/>
        <a:defRPr sz="1500" kern="1200">
          <a:solidFill>
            <a:schemeClr val="tx1"/>
          </a:solidFill>
          <a:latin typeface="+mn-lt"/>
          <a:ea typeface="+mn-ea"/>
          <a:cs typeface="Calibri Light" panose="020F0302020204030204" pitchFamily="34" charset="0"/>
        </a:defRPr>
      </a:lvl2pPr>
      <a:lvl3pPr marL="429816" indent="-219075" algn="l" defTabSz="342900" rtl="0" eaLnBrk="1" latinLnBrk="0" hangingPunct="1">
        <a:lnSpc>
          <a:spcPct val="100000"/>
        </a:lnSpc>
        <a:spcBef>
          <a:spcPts val="450"/>
        </a:spcBef>
        <a:buClr>
          <a:schemeClr val="tx1">
            <a:lumMod val="50000"/>
            <a:lumOff val="50000"/>
          </a:schemeClr>
        </a:buClr>
        <a:buSzPct val="70000"/>
        <a:buFont typeface="Wingdings 3" panose="05040102010807070707" pitchFamily="18" charset="2"/>
        <a:buChar char=""/>
        <a:defRPr sz="1500" kern="1200" baseline="0">
          <a:solidFill>
            <a:schemeClr val="tx1"/>
          </a:solidFill>
          <a:latin typeface="+mn-lt"/>
          <a:ea typeface="+mn-ea"/>
          <a:cs typeface="Calibri Light" panose="020F0302020204030204" pitchFamily="34" charset="0"/>
        </a:defRPr>
      </a:lvl3pPr>
      <a:lvl4pPr marL="640556" indent="-210741" algn="l" defTabSz="342900" rtl="0" eaLnBrk="1" latinLnBrk="0" hangingPunct="1">
        <a:lnSpc>
          <a:spcPct val="100000"/>
        </a:lnSpc>
        <a:spcBef>
          <a:spcPts val="450"/>
        </a:spcBef>
        <a:buClr>
          <a:schemeClr val="accent2"/>
        </a:buClr>
        <a:buSzPct val="100000"/>
        <a:buFont typeface="Calibri" panose="020F0502020204030204" pitchFamily="34" charset="0"/>
        <a:buChar char="―"/>
        <a:defRPr sz="1200" b="0" i="0" kern="1200" cap="none" spc="0" baseline="0">
          <a:solidFill>
            <a:schemeClr val="tx1"/>
          </a:solidFill>
          <a:latin typeface="+mn-lt"/>
          <a:ea typeface="+mn-ea"/>
          <a:cs typeface="+mn-cs"/>
        </a:defRPr>
      </a:lvl4pPr>
      <a:lvl5pPr marL="0" indent="0" algn="l" defTabSz="342900" rtl="0" eaLnBrk="1" latinLnBrk="0" hangingPunct="1">
        <a:spcBef>
          <a:spcPts val="1275"/>
        </a:spcBef>
        <a:buClr>
          <a:schemeClr val="tx1">
            <a:lumMod val="50000"/>
            <a:lumOff val="50000"/>
          </a:schemeClr>
        </a:buClr>
        <a:buFont typeface="+mj-lt"/>
        <a:buNone/>
        <a:defRPr sz="1200" b="1" i="0" kern="1200" cap="all" spc="75" baseline="0">
          <a:solidFill>
            <a:schemeClr val="accent2"/>
          </a:solidFill>
          <a:latin typeface="+mn-lt"/>
          <a:ea typeface="+mn-ea"/>
          <a:cs typeface="+mn-cs"/>
        </a:defRPr>
      </a:lvl5pPr>
      <a:lvl6pPr marL="429816" indent="-219075" algn="l" defTabSz="342900" rtl="0" eaLnBrk="1" latinLnBrk="0" hangingPunct="1">
        <a:spcBef>
          <a:spcPts val="450"/>
        </a:spcBef>
        <a:buClr>
          <a:schemeClr val="tx1">
            <a:lumMod val="50000"/>
            <a:lumOff val="50000"/>
          </a:schemeClr>
        </a:buClr>
        <a:buFont typeface="+mj-lt"/>
        <a:buAutoNum type="arabicPeriod"/>
        <a:defRPr sz="1200" kern="1200" baseline="0">
          <a:solidFill>
            <a:schemeClr val="tx1"/>
          </a:solidFill>
          <a:latin typeface="+mn-lt"/>
          <a:ea typeface="+mn-ea"/>
          <a:cs typeface="+mn-cs"/>
        </a:defRPr>
      </a:lvl6pPr>
      <a:lvl7pPr marL="602456" indent="-172641" algn="l" defTabSz="342900" rtl="0" eaLnBrk="1" latinLnBrk="0" hangingPunct="1">
        <a:spcBef>
          <a:spcPts val="300"/>
        </a:spcBef>
        <a:buClr>
          <a:schemeClr val="accent2"/>
        </a:buClr>
        <a:buFont typeface="+mj-lt"/>
        <a:buAutoNum type="alphaLcPeriod"/>
        <a:defRPr sz="975" kern="1200" baseline="0">
          <a:solidFill>
            <a:schemeClr val="tx1"/>
          </a:solidFill>
          <a:latin typeface="+mn-lt"/>
          <a:ea typeface="+mn-ea"/>
          <a:cs typeface="+mn-cs"/>
        </a:defRPr>
      </a:lvl7pPr>
      <a:lvl8pPr marL="210741" indent="-210741" algn="l" defTabSz="342900" rtl="0" eaLnBrk="1" latinLnBrk="0" hangingPunct="1">
        <a:spcBef>
          <a:spcPts val="1275"/>
        </a:spcBef>
        <a:buClr>
          <a:schemeClr val="accent2"/>
        </a:buClr>
        <a:buSzPct val="150000"/>
        <a:buFont typeface="Calibri" panose="020F0502020204030204" pitchFamily="34" charset="0"/>
        <a:buChar char="‟"/>
        <a:defRPr sz="1500" i="1" kern="1200" baseline="0">
          <a:solidFill>
            <a:schemeClr val="tx1"/>
          </a:solidFill>
          <a:latin typeface="Calibri Light" panose="020F0302020204030204" pitchFamily="34" charset="0"/>
          <a:ea typeface="+mn-ea"/>
          <a:cs typeface="Calibri Light" panose="020F0302020204030204" pitchFamily="34" charset="0"/>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728" userDrawn="1">
          <p15:clr>
            <a:srgbClr val="F26B43"/>
          </p15:clr>
        </p15:guide>
        <p15:guide id="2" pos="5120" userDrawn="1">
          <p15:clr>
            <a:srgbClr val="F26B43"/>
          </p15:clr>
        </p15:guide>
        <p15:guide id="3" pos="512" userDrawn="1">
          <p15:clr>
            <a:srgbClr val="F26B43"/>
          </p15:clr>
        </p15:guide>
        <p15:guide id="4" orient="horz" pos="4032" userDrawn="1">
          <p15:clr>
            <a:srgbClr val="F26B43"/>
          </p15:clr>
        </p15:guide>
        <p15:guide id="5" orient="horz" pos="3888" userDrawn="1">
          <p15:clr>
            <a:srgbClr val="F26B43"/>
          </p15:clr>
        </p15:guide>
        <p15:guide id="6" orient="horz" pos="100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ggetto 10" hidden="1"/>
          <p:cNvGraphicFramePr>
            <a:graphicFrameLocks noChangeAspect="1"/>
          </p:cNvGraphicFramePr>
          <p:nvPr>
            <p:custDataLst>
              <p:tags r:id="rId5"/>
            </p:custData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1029" name="Diapositiva think-cell" r:id="rId6" imgW="360" imgH="360" progId="TCLayout.ActiveDocument.1">
                  <p:embed/>
                </p:oleObj>
              </mc:Choice>
              <mc:Fallback>
                <p:oleObj name="Diapositiva think-cell" r:id="rId6" imgW="360" imgH="360" progId="TCLayout.ActiveDocument.1">
                  <p:embed/>
                  <p:pic>
                    <p:nvPicPr>
                      <p:cNvPr id="11" name="Oggetto 10"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762000" y="670121"/>
            <a:ext cx="8375651" cy="394980"/>
          </a:xfrm>
          <a:prstGeom prst="rect">
            <a:avLst/>
          </a:prstGeom>
        </p:spPr>
        <p:txBody>
          <a:bodyPr vert="horz" wrap="square" lIns="0" tIns="0" rIns="0" bIns="0" rtlCol="0" anchor="t">
            <a:noAutofit/>
          </a:bodyPr>
          <a:lstStyle/>
          <a:p>
            <a:r>
              <a:rPr lang="it-IT" noProof="0"/>
              <a:t>Fare clic per modificare lo stile del titolo</a:t>
            </a:r>
            <a:endParaRPr lang="en-GB" noProof="0"/>
          </a:p>
        </p:txBody>
      </p:sp>
      <p:sp>
        <p:nvSpPr>
          <p:cNvPr id="3" name="Text Placeholder 2"/>
          <p:cNvSpPr>
            <a:spLocks noGrp="1"/>
          </p:cNvSpPr>
          <p:nvPr>
            <p:ph type="body" idx="1"/>
          </p:nvPr>
        </p:nvSpPr>
        <p:spPr>
          <a:xfrm>
            <a:off x="762001" y="2055703"/>
            <a:ext cx="10664825" cy="4110147"/>
          </a:xfrm>
          <a:prstGeom prst="rect">
            <a:avLst/>
          </a:prstGeom>
        </p:spPr>
        <p:txBody>
          <a:bodyPr vert="horz" wrap="square" lIns="0" tIns="0" rIns="180000" bIns="0" rtlCol="0">
            <a:no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a:p>
        </p:txBody>
      </p:sp>
      <p:sp>
        <p:nvSpPr>
          <p:cNvPr id="4" name="Date Placeholder 3"/>
          <p:cNvSpPr>
            <a:spLocks noGrp="1"/>
          </p:cNvSpPr>
          <p:nvPr>
            <p:ph type="dt" sz="half" idx="2"/>
          </p:nvPr>
        </p:nvSpPr>
        <p:spPr>
          <a:xfrm>
            <a:off x="772211" y="6264005"/>
            <a:ext cx="1510613" cy="153888"/>
          </a:xfrm>
          <a:prstGeom prst="rect">
            <a:avLst/>
          </a:prstGeom>
        </p:spPr>
        <p:txBody>
          <a:bodyPr vert="horz" wrap="square" lIns="0" tIns="0" rIns="0" bIns="0" rtlCol="0" anchor="ctr">
            <a:noAutofit/>
          </a:bodyPr>
          <a:lstStyle>
            <a:lvl1pPr algn="l">
              <a:defRPr sz="750">
                <a:solidFill>
                  <a:schemeClr val="tx2">
                    <a:lumMod val="75000"/>
                  </a:schemeClr>
                </a:solidFill>
              </a:defRPr>
            </a:lvl1pPr>
          </a:lstStyle>
          <a:p>
            <a:fld id="{0199A1DD-4F26-403B-AFD2-22930AD03567}" type="datetime1">
              <a:rPr lang="en-GB" noProof="0" smtClean="0"/>
              <a:t>11/10/2022</a:t>
            </a:fld>
            <a:endParaRPr lang="en-GB" noProof="0"/>
          </a:p>
        </p:txBody>
      </p:sp>
      <p:sp>
        <p:nvSpPr>
          <p:cNvPr id="5" name="Footer Placeholder 4"/>
          <p:cNvSpPr>
            <a:spLocks noGrp="1"/>
          </p:cNvSpPr>
          <p:nvPr>
            <p:ph type="ftr" sz="quarter" idx="3"/>
          </p:nvPr>
        </p:nvSpPr>
        <p:spPr>
          <a:xfrm>
            <a:off x="2282826" y="6264005"/>
            <a:ext cx="8381999" cy="153888"/>
          </a:xfrm>
          <a:prstGeom prst="rect">
            <a:avLst/>
          </a:prstGeom>
        </p:spPr>
        <p:txBody>
          <a:bodyPr vert="horz" wrap="square" lIns="0" tIns="0" rIns="0" bIns="0" rtlCol="0" anchor="ctr">
            <a:noAutofit/>
          </a:bodyPr>
          <a:lstStyle>
            <a:lvl1pPr algn="l">
              <a:defRPr sz="750">
                <a:solidFill>
                  <a:schemeClr val="tx2">
                    <a:lumMod val="75000"/>
                  </a:schemeClr>
                </a:solidFill>
              </a:defRPr>
            </a:lvl1pPr>
          </a:lstStyle>
          <a:p>
            <a:r>
              <a:rPr lang="en-US" noProof="0"/>
              <a:t>New York and New England Energy Storage Policy Coordination</a:t>
            </a:r>
            <a:endParaRPr lang="en-GB" noProof="0" dirty="0"/>
          </a:p>
        </p:txBody>
      </p:sp>
      <p:sp>
        <p:nvSpPr>
          <p:cNvPr id="6" name="Slide Number Placeholder 5"/>
          <p:cNvSpPr>
            <a:spLocks noGrp="1"/>
          </p:cNvSpPr>
          <p:nvPr>
            <p:ph type="sldNum" sz="quarter" idx="4"/>
          </p:nvPr>
        </p:nvSpPr>
        <p:spPr>
          <a:xfrm>
            <a:off x="10664825" y="6264005"/>
            <a:ext cx="762000" cy="153888"/>
          </a:xfrm>
          <a:prstGeom prst="rect">
            <a:avLst/>
          </a:prstGeom>
        </p:spPr>
        <p:txBody>
          <a:bodyPr vert="horz" wrap="square" lIns="0" tIns="0" rIns="0" bIns="0" rtlCol="0" anchor="ctr">
            <a:noAutofit/>
          </a:bodyPr>
          <a:lstStyle>
            <a:lvl1pPr algn="r">
              <a:defRPr sz="750">
                <a:solidFill>
                  <a:schemeClr val="tx2">
                    <a:lumMod val="75000"/>
                  </a:schemeClr>
                </a:solidFill>
              </a:defRPr>
            </a:lvl1pPr>
          </a:lstStyle>
          <a:p>
            <a:fld id="{1ED2235E-0982-3B42-A838-A74550CD4449}" type="slidenum">
              <a:rPr lang="en-GB" noProof="0" smtClean="0"/>
              <a:pPr/>
              <a:t>‹#›</a:t>
            </a:fld>
            <a:endParaRPr lang="en-GB" noProof="0"/>
          </a:p>
        </p:txBody>
      </p:sp>
      <p:sp>
        <p:nvSpPr>
          <p:cNvPr id="10" name="Rectangle 9"/>
          <p:cNvSpPr/>
          <p:nvPr/>
        </p:nvSpPr>
        <p:spPr>
          <a:xfrm>
            <a:off x="403225" y="688977"/>
            <a:ext cx="196851" cy="68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noProof="0"/>
          </a:p>
        </p:txBody>
      </p:sp>
      <p:pic>
        <p:nvPicPr>
          <p:cNvPr id="9" name="Picture 2" descr="\\psf\Home\Desktop\ENELLOGO1.jpg"/>
          <p:cNvPicPr>
            <a:picLocks noChangeAspect="1" noChangeArrowheads="1"/>
          </p:cNvPicPr>
          <p:nvPr/>
        </p:nvPicPr>
        <p:blipFill>
          <a:blip r:embed="rId8"/>
          <a:srcRect/>
          <a:stretch>
            <a:fillRect/>
          </a:stretch>
        </p:blipFill>
        <p:spPr bwMode="auto">
          <a:xfrm>
            <a:off x="10100485" y="690090"/>
            <a:ext cx="1326339" cy="480592"/>
          </a:xfrm>
          <a:prstGeom prst="rect">
            <a:avLst/>
          </a:prstGeom>
          <a:noFill/>
        </p:spPr>
      </p:pic>
    </p:spTree>
    <p:extLst>
      <p:ext uri="{BB962C8B-B14F-4D97-AF65-F5344CB8AC3E}">
        <p14:creationId xmlns:p14="http://schemas.microsoft.com/office/powerpoint/2010/main" val="1587750009"/>
      </p:ext>
    </p:extLst>
  </p:cSld>
  <p:clrMap bg1="lt1" tx1="dk1" bg2="lt2" tx2="dk2" accent1="accent1" accent2="accent2" accent3="accent3" accent4="accent4" accent5="accent5" accent6="accent6" hlink="hlink" folHlink="folHlink"/>
  <p:sldLayoutIdLst>
    <p:sldLayoutId id="2147483925" r:id="rId1"/>
    <p:sldLayoutId id="2147483926" r:id="rId2"/>
  </p:sldLayoutIdLst>
  <p:hf hdr="0" dt="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450"/>
        </a:spcBef>
        <a:spcAft>
          <a:spcPts val="450"/>
        </a:spcAft>
        <a:buFont typeface="Arial"/>
        <a:buNone/>
        <a:tabLst>
          <a:tab pos="792956" algn="l"/>
        </a:tabLst>
        <a:defRPr sz="1350" kern="1200">
          <a:solidFill>
            <a:schemeClr val="tx1"/>
          </a:solidFill>
          <a:latin typeface="+mn-lt"/>
          <a:ea typeface="+mn-ea"/>
          <a:cs typeface="+mn-cs"/>
        </a:defRPr>
      </a:lvl1pPr>
      <a:lvl2pPr marL="214313" indent="-214313" algn="l" defTabSz="685800" rtl="0" eaLnBrk="1" latinLnBrk="0" hangingPunct="1">
        <a:lnSpc>
          <a:spcPct val="100000"/>
        </a:lnSpc>
        <a:spcBef>
          <a:spcPts val="0"/>
        </a:spcBef>
        <a:spcAft>
          <a:spcPts val="450"/>
        </a:spcAft>
        <a:buFont typeface="Lucida Grande"/>
        <a:buChar char="-"/>
        <a:tabLst>
          <a:tab pos="792956" algn="l"/>
        </a:tabLst>
        <a:defRPr sz="1350" i="0" kern="1200">
          <a:solidFill>
            <a:schemeClr val="tx1"/>
          </a:solidFill>
          <a:latin typeface="+mn-lt"/>
          <a:ea typeface="+mn-ea"/>
          <a:cs typeface="+mn-cs"/>
        </a:defRPr>
      </a:lvl2pPr>
      <a:lvl3pPr marL="404813" indent="-202406" algn="l" defTabSz="685800" rtl="0" eaLnBrk="1" latinLnBrk="0" hangingPunct="1">
        <a:lnSpc>
          <a:spcPct val="100000"/>
        </a:lnSpc>
        <a:spcBef>
          <a:spcPts val="0"/>
        </a:spcBef>
        <a:spcAft>
          <a:spcPts val="450"/>
        </a:spcAft>
        <a:buFont typeface="Lucida Grande"/>
        <a:buChar char="-"/>
        <a:tabLst>
          <a:tab pos="792956" algn="l"/>
        </a:tabLst>
        <a:defRPr sz="1350" kern="1200">
          <a:solidFill>
            <a:schemeClr val="tx1"/>
          </a:solidFill>
          <a:latin typeface="+mn-lt"/>
          <a:ea typeface="+mn-ea"/>
          <a:cs typeface="+mn-cs"/>
        </a:defRPr>
      </a:lvl3pPr>
      <a:lvl4pPr marL="406004" indent="-203597" algn="l" defTabSz="685800" rtl="0" eaLnBrk="1" latinLnBrk="0" hangingPunct="1">
        <a:lnSpc>
          <a:spcPct val="100000"/>
        </a:lnSpc>
        <a:spcBef>
          <a:spcPts val="0"/>
        </a:spcBef>
        <a:spcAft>
          <a:spcPts val="450"/>
        </a:spcAft>
        <a:buFont typeface="Lucida Grande"/>
        <a:buChar char="-"/>
        <a:tabLst>
          <a:tab pos="792956" algn="l"/>
        </a:tabLst>
        <a:defRPr sz="1350" kern="1200">
          <a:solidFill>
            <a:schemeClr val="tx1"/>
          </a:solidFill>
          <a:latin typeface="+mn-lt"/>
          <a:ea typeface="+mn-ea"/>
          <a:cs typeface="+mn-cs"/>
        </a:defRPr>
      </a:lvl4pPr>
      <a:lvl5pPr marL="406004" indent="-203597" algn="l" defTabSz="685800" rtl="0" eaLnBrk="1" latinLnBrk="0" hangingPunct="1">
        <a:lnSpc>
          <a:spcPct val="100000"/>
        </a:lnSpc>
        <a:spcBef>
          <a:spcPts val="0"/>
        </a:spcBef>
        <a:spcAft>
          <a:spcPts val="450"/>
        </a:spcAft>
        <a:buFont typeface="Lucida Grande"/>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120" userDrawn="1">
          <p15:clr>
            <a:srgbClr val="F26B43"/>
          </p15:clr>
        </p15:guide>
        <p15:guide id="3" pos="640" userDrawn="1">
          <p15:clr>
            <a:srgbClr val="F26B43"/>
          </p15:clr>
        </p15:guide>
        <p15:guide id="4" pos="2560" userDrawn="1">
          <p15:clr>
            <a:srgbClr val="F26B43"/>
          </p15:clr>
        </p15:guide>
        <p15:guide id="5" pos="1280" userDrawn="1">
          <p15:clr>
            <a:srgbClr val="F26B43"/>
          </p15:clr>
        </p15:guide>
        <p15:guide id="6" pos="1917" userDrawn="1">
          <p15:clr>
            <a:srgbClr val="F26B43"/>
          </p15:clr>
        </p15:guide>
        <p15:guide id="7" pos="3197" userDrawn="1">
          <p15:clr>
            <a:srgbClr val="F26B43"/>
          </p15:clr>
        </p15:guide>
        <p15:guide id="8" pos="3840" userDrawn="1">
          <p15:clr>
            <a:srgbClr val="F26B43"/>
          </p15:clr>
        </p15:guide>
        <p15:guide id="9" pos="4480" userDrawn="1">
          <p15:clr>
            <a:srgbClr val="F26B43"/>
          </p15:clr>
        </p15:guide>
        <p15:guide id="10" pos="5760" userDrawn="1">
          <p15:clr>
            <a:srgbClr val="F26B43"/>
          </p15:clr>
        </p15:guide>
        <p15:guide id="11" pos="6397" userDrawn="1">
          <p15:clr>
            <a:srgbClr val="F26B43"/>
          </p15:clr>
        </p15:guide>
        <p15:guide id="12" pos="7037" userDrawn="1">
          <p15:clr>
            <a:srgbClr val="F26B43"/>
          </p15:clr>
        </p15:guide>
        <p15:guide id="13" pos="7675" userDrawn="1">
          <p15:clr>
            <a:srgbClr val="F26B43"/>
          </p15:clr>
        </p15:guide>
        <p15:guide id="14" pos="8315" userDrawn="1">
          <p15:clr>
            <a:srgbClr val="F26B43"/>
          </p15:clr>
        </p15:guide>
        <p15:guide id="15" pos="8957" userDrawn="1">
          <p15:clr>
            <a:srgbClr val="F26B43"/>
          </p15:clr>
        </p15:guide>
        <p15:guide id="16" pos="9596" userDrawn="1">
          <p15:clr>
            <a:srgbClr val="F26B43"/>
          </p15:clr>
        </p15:guide>
        <p15:guide id="17" orient="horz" pos="1728" userDrawn="1">
          <p15:clr>
            <a:srgbClr val="F26B43"/>
          </p15:clr>
        </p15:guide>
        <p15:guide id="18" orient="horz" pos="1296" userDrawn="1">
          <p15:clr>
            <a:srgbClr val="F26B43"/>
          </p15:clr>
        </p15:guide>
        <p15:guide id="19" orient="horz" pos="864" userDrawn="1">
          <p15:clr>
            <a:srgbClr val="F26B43"/>
          </p15:clr>
        </p15:guide>
        <p15:guide id="20" orient="horz" pos="434" userDrawn="1">
          <p15:clr>
            <a:srgbClr val="F26B43"/>
          </p15:clr>
        </p15:guide>
        <p15:guide id="21" orient="horz" pos="2590" userDrawn="1">
          <p15:clr>
            <a:srgbClr val="F26B43"/>
          </p15:clr>
        </p15:guide>
        <p15:guide id="22" orient="horz" pos="3022" userDrawn="1">
          <p15:clr>
            <a:srgbClr val="F26B43"/>
          </p15:clr>
        </p15:guide>
        <p15:guide id="23" orient="horz" pos="3454" userDrawn="1">
          <p15:clr>
            <a:srgbClr val="F26B43"/>
          </p15:clr>
        </p15:guide>
        <p15:guide id="24" orient="horz" pos="388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7996039" y="1046484"/>
            <a:ext cx="184731" cy="369332"/>
          </a:xfrm>
          <a:prstGeom prst="rect">
            <a:avLst/>
          </a:prstGeom>
          <a:noFill/>
        </p:spPr>
        <p:txBody>
          <a:bodyPr wrap="none" rtlCol="0">
            <a:spAutoFit/>
          </a:bodyPr>
          <a:lstStyle/>
          <a:p>
            <a:endParaRPr lang="en-US" sz="1800" dirty="0"/>
          </a:p>
        </p:txBody>
      </p:sp>
      <p:sp>
        <p:nvSpPr>
          <p:cNvPr id="20" name="Title Placeholder 19"/>
          <p:cNvSpPr>
            <a:spLocks noGrp="1"/>
          </p:cNvSpPr>
          <p:nvPr>
            <p:ph type="title"/>
          </p:nvPr>
        </p:nvSpPr>
        <p:spPr>
          <a:xfrm>
            <a:off x="609600" y="1"/>
            <a:ext cx="10972800" cy="1600200"/>
          </a:xfrm>
          <a:prstGeom prst="rect">
            <a:avLst/>
          </a:prstGeom>
        </p:spPr>
        <p:txBody>
          <a:bodyPr vert="horz" lIns="0" tIns="45720" rIns="0" bIns="182880" rtlCol="0" anchor="b" anchorCtr="0">
            <a:normAutofit/>
          </a:bodyPr>
          <a:lstStyle/>
          <a:p>
            <a:r>
              <a:rPr lang="en-US"/>
              <a:t>Click to edit Master title style</a:t>
            </a:r>
            <a:endParaRPr lang="en-US" dirty="0"/>
          </a:p>
        </p:txBody>
      </p:sp>
      <p:sp>
        <p:nvSpPr>
          <p:cNvPr id="23" name="Slide Number Placeholder 22"/>
          <p:cNvSpPr>
            <a:spLocks noGrp="1"/>
          </p:cNvSpPr>
          <p:nvPr>
            <p:ph type="sldNum" sz="quarter" idx="4"/>
          </p:nvPr>
        </p:nvSpPr>
        <p:spPr>
          <a:xfrm>
            <a:off x="9998110" y="6280229"/>
            <a:ext cx="1584290" cy="338554"/>
          </a:xfrm>
          <a:prstGeom prst="rect">
            <a:avLst/>
          </a:prstGeom>
        </p:spPr>
        <p:txBody>
          <a:bodyPr vert="horz" lIns="0" tIns="91440" rIns="0" bIns="91440" rtlCol="0" anchor="t" anchorCtr="0">
            <a:noAutofit/>
          </a:bodyPr>
          <a:lstStyle>
            <a:lvl1pPr algn="r">
              <a:defRPr sz="1200" b="1">
                <a:solidFill>
                  <a:schemeClr val="tx1">
                    <a:lumMod val="75000"/>
                    <a:lumOff val="25000"/>
                  </a:schemeClr>
                </a:solidFill>
              </a:defRPr>
            </a:lvl1pPr>
          </a:lstStyle>
          <a:p>
            <a:r>
              <a:rPr lang="en-US" b="0" dirty="0"/>
              <a:t>Brattle.com | </a:t>
            </a:r>
            <a:fld id="{590DAB12-68F0-43F3-9CAA-0DFBA7404834}" type="slidenum">
              <a:rPr lang="en-US" smtClean="0"/>
              <a:pPr/>
              <a:t>‹#›</a:t>
            </a:fld>
            <a:endParaRPr lang="en-US" dirty="0"/>
          </a:p>
        </p:txBody>
      </p:sp>
      <p:sp>
        <p:nvSpPr>
          <p:cNvPr id="24" name="Text Placeholder 23"/>
          <p:cNvSpPr>
            <a:spLocks noGrp="1"/>
          </p:cNvSpPr>
          <p:nvPr>
            <p:ph type="body" idx="1"/>
          </p:nvPr>
        </p:nvSpPr>
        <p:spPr>
          <a:xfrm>
            <a:off x="609600" y="1600201"/>
            <a:ext cx="10972800" cy="4576762"/>
          </a:xfrm>
          <a:prstGeom prst="rect">
            <a:avLst/>
          </a:prstGeom>
        </p:spPr>
        <p:txBody>
          <a:bodyPr vert="horz" lIns="0" tIns="274320" rIns="0" bIns="9144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299254378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Lst>
  <p:hf hdr="0" dt="0"/>
  <p:txStyles>
    <p:titleStyle>
      <a:lvl1pPr algn="l" defTabSz="457200" rtl="0" eaLnBrk="1" latinLnBrk="0" hangingPunct="1">
        <a:spcBef>
          <a:spcPct val="0"/>
        </a:spcBef>
        <a:buNone/>
        <a:defRPr sz="3700" b="1" kern="1200">
          <a:solidFill>
            <a:schemeClr val="tx1"/>
          </a:solidFill>
          <a:latin typeface="+mj-lt"/>
          <a:ea typeface="+mj-ea"/>
          <a:cs typeface="Calibri Light" panose="020F0302020204030204" pitchFamily="34" charset="0"/>
        </a:defRPr>
      </a:lvl1pPr>
    </p:titleStyle>
    <p:bodyStyle>
      <a:lvl1pPr marL="0" indent="0" algn="l" defTabSz="457200" rtl="0" eaLnBrk="1" latinLnBrk="0" hangingPunct="1">
        <a:spcBef>
          <a:spcPts val="900"/>
        </a:spcBef>
        <a:buClr>
          <a:schemeClr val="accent2"/>
        </a:buClr>
        <a:buSzPct val="90000"/>
        <a:buFont typeface="Wingdings 2" panose="05020102010507070707" pitchFamily="18" charset="2"/>
        <a:buNone/>
        <a:defRPr sz="2400" kern="1200">
          <a:solidFill>
            <a:schemeClr val="tx1"/>
          </a:solidFill>
          <a:latin typeface="Calibri Light" panose="020F0302020204030204" pitchFamily="34" charset="0"/>
          <a:ea typeface="+mn-ea"/>
          <a:cs typeface="Calibri Light" panose="020F0302020204030204" pitchFamily="34" charset="0"/>
        </a:defRPr>
      </a:lvl1pPr>
      <a:lvl2pPr marL="280988" indent="-280988" algn="l" defTabSz="457200" rtl="0" eaLnBrk="1" latinLnBrk="0" hangingPunct="1">
        <a:spcBef>
          <a:spcPts val="900"/>
        </a:spcBef>
        <a:buClr>
          <a:schemeClr val="accent2"/>
        </a:buClr>
        <a:buSzPct val="90000"/>
        <a:buFont typeface="Wingdings 2" panose="05020102010507070707" pitchFamily="18" charset="2"/>
        <a:buChar char=""/>
        <a:tabLst/>
        <a:defRPr sz="2000" kern="1200">
          <a:solidFill>
            <a:schemeClr val="tx1"/>
          </a:solidFill>
          <a:latin typeface="Calibri Light" panose="020F0302020204030204" pitchFamily="34" charset="0"/>
          <a:ea typeface="+mn-ea"/>
          <a:cs typeface="Calibri Light" panose="020F0302020204030204" pitchFamily="34" charset="0"/>
        </a:defRPr>
      </a:lvl2pPr>
      <a:lvl3pPr marL="573088" indent="-292100" algn="l" defTabSz="457200" rtl="0" eaLnBrk="1" latinLnBrk="0" hangingPunct="1">
        <a:lnSpc>
          <a:spcPct val="100000"/>
        </a:lnSpc>
        <a:spcBef>
          <a:spcPts val="600"/>
        </a:spcBef>
        <a:buClr>
          <a:schemeClr val="tx1">
            <a:lumMod val="50000"/>
            <a:lumOff val="50000"/>
          </a:schemeClr>
        </a:buClr>
        <a:buSzPct val="70000"/>
        <a:buFont typeface="Wingdings 3" panose="05040102010807070707" pitchFamily="18" charset="2"/>
        <a:buChar char=""/>
        <a:defRPr sz="2000" kern="1200" baseline="0">
          <a:solidFill>
            <a:schemeClr val="tx1"/>
          </a:solidFill>
          <a:latin typeface="Calibri Light" panose="020F0302020204030204" pitchFamily="34" charset="0"/>
          <a:ea typeface="+mn-ea"/>
          <a:cs typeface="Calibri Light" panose="020F0302020204030204" pitchFamily="34" charset="0"/>
        </a:defRPr>
      </a:lvl3pPr>
      <a:lvl4pPr marL="854075" indent="-280988" algn="l" defTabSz="457200" rtl="0" eaLnBrk="1" latinLnBrk="0" hangingPunct="1">
        <a:lnSpc>
          <a:spcPct val="100000"/>
        </a:lnSpc>
        <a:spcBef>
          <a:spcPts val="600"/>
        </a:spcBef>
        <a:buClr>
          <a:schemeClr val="accent2"/>
        </a:buClr>
        <a:buSzPct val="100000"/>
        <a:buFont typeface="Calibri" panose="020F0502020204030204" pitchFamily="34" charset="0"/>
        <a:buChar char="―"/>
        <a:defRPr sz="1600" b="0" i="0" kern="1200" cap="none" spc="0" baseline="0">
          <a:solidFill>
            <a:schemeClr val="tx1"/>
          </a:solidFill>
          <a:latin typeface="+mn-lt"/>
          <a:ea typeface="+mn-ea"/>
          <a:cs typeface="+mn-cs"/>
        </a:defRPr>
      </a:lvl4pPr>
      <a:lvl5pPr marL="0" indent="0" algn="l" defTabSz="457200" rtl="0" eaLnBrk="1" latinLnBrk="0" hangingPunct="1">
        <a:spcBef>
          <a:spcPts val="1700"/>
        </a:spcBef>
        <a:buClr>
          <a:schemeClr val="tx1">
            <a:lumMod val="50000"/>
            <a:lumOff val="50000"/>
          </a:schemeClr>
        </a:buClr>
        <a:buFont typeface="+mj-lt"/>
        <a:buNone/>
        <a:defRPr sz="1600" b="1" i="0" kern="1200" cap="all" spc="100" baseline="0">
          <a:solidFill>
            <a:schemeClr val="accent2"/>
          </a:solidFill>
          <a:latin typeface="+mn-lt"/>
          <a:ea typeface="+mn-ea"/>
          <a:cs typeface="+mn-cs"/>
        </a:defRPr>
      </a:lvl5pPr>
      <a:lvl6pPr marL="573088" indent="-292100" algn="l" defTabSz="457200" rtl="0" eaLnBrk="1" latinLnBrk="0" hangingPunct="1">
        <a:spcBef>
          <a:spcPts val="600"/>
        </a:spcBef>
        <a:buClr>
          <a:schemeClr val="tx1">
            <a:lumMod val="50000"/>
            <a:lumOff val="50000"/>
          </a:schemeClr>
        </a:buClr>
        <a:buFont typeface="+mj-lt"/>
        <a:buAutoNum type="arabicPeriod"/>
        <a:defRPr sz="1600" kern="1200" baseline="0">
          <a:solidFill>
            <a:schemeClr val="tx1"/>
          </a:solidFill>
          <a:latin typeface="+mn-lt"/>
          <a:ea typeface="+mn-ea"/>
          <a:cs typeface="+mn-cs"/>
        </a:defRPr>
      </a:lvl6pPr>
      <a:lvl7pPr marL="803275" indent="-230188" algn="l" defTabSz="457200" rtl="0" eaLnBrk="1" latinLnBrk="0" hangingPunct="1">
        <a:spcBef>
          <a:spcPts val="400"/>
        </a:spcBef>
        <a:buClr>
          <a:schemeClr val="accent2"/>
        </a:buClr>
        <a:buFont typeface="+mj-lt"/>
        <a:buAutoNum type="alphaLcPeriod"/>
        <a:defRPr sz="1300" kern="1200" baseline="0">
          <a:solidFill>
            <a:schemeClr val="tx1"/>
          </a:solidFill>
          <a:latin typeface="+mn-lt"/>
          <a:ea typeface="+mn-ea"/>
          <a:cs typeface="+mn-cs"/>
        </a:defRPr>
      </a:lvl7pPr>
      <a:lvl8pPr marL="280988" indent="-280988" algn="l" defTabSz="457200" rtl="0" eaLnBrk="1" latinLnBrk="0" hangingPunct="1">
        <a:spcBef>
          <a:spcPts val="1700"/>
        </a:spcBef>
        <a:buClr>
          <a:schemeClr val="accent2"/>
        </a:buClr>
        <a:buSzPct val="150000"/>
        <a:buFont typeface="Calibri" panose="020F0502020204030204" pitchFamily="34" charset="0"/>
        <a:buChar char="‟"/>
        <a:defRPr sz="2000" i="1" kern="1200" baseline="0">
          <a:solidFill>
            <a:schemeClr val="tx1"/>
          </a:solidFill>
          <a:latin typeface="Calibri Light" panose="020F0302020204030204" pitchFamily="34" charset="0"/>
          <a:ea typeface="+mn-ea"/>
          <a:cs typeface="Calibri Light" panose="020F03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96">
          <p15:clr>
            <a:srgbClr val="F26B43"/>
          </p15:clr>
        </p15:guide>
        <p15:guide id="2" pos="3840">
          <p15:clr>
            <a:srgbClr val="F26B43"/>
          </p15:clr>
        </p15:guide>
        <p15:guide id="3" pos="384">
          <p15:clr>
            <a:srgbClr val="F26B43"/>
          </p15:clr>
        </p15:guide>
        <p15:guide id="4" orient="horz" pos="4032">
          <p15:clr>
            <a:srgbClr val="F26B43"/>
          </p15:clr>
        </p15:guide>
        <p15:guide id="5" orient="horz" pos="3888">
          <p15:clr>
            <a:srgbClr val="F26B43"/>
          </p15:clr>
        </p15:guide>
        <p15:guide id="6" orient="horz" pos="1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ublicaccess.bpu.state.nj.us/CaseSummary.aspx?case_id=2109031"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nj.gov/bpu/pdf/Staff's%202022%20Resource%20Adequacy%20Investigation%20Report_Final.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nj.gov/bpu/newsroom/public/"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publicaccess.bpu.state.nj.us/CaseSummary.aspx?case_id=2109031"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nj.gov/bpu/newsroom/public/"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ublicaccess.bpu.state.nj.us/CaseSummary.aspx?case_id=210903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nj.gov/bpu/pdf/boardorders/2020/20200325/3-27-20-2H.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77CA-2ABB-B84E-B365-F36DBEC40230}"/>
              </a:ext>
            </a:extLst>
          </p:cNvPr>
          <p:cNvSpPr>
            <a:spLocks noGrp="1"/>
          </p:cNvSpPr>
          <p:nvPr>
            <p:ph type="ctrTitle"/>
          </p:nvPr>
        </p:nvSpPr>
        <p:spPr/>
        <p:txBody>
          <a:bodyPr>
            <a:normAutofit fontScale="90000"/>
          </a:bodyPr>
          <a:lstStyle/>
          <a:p>
            <a:pPr>
              <a:spcBef>
                <a:spcPts val="600"/>
              </a:spcBef>
            </a:pPr>
            <a:r>
              <a:rPr lang="en-US" cap="all" dirty="0"/>
              <a:t>2022 Progress Report on New Jersey’s Resource Adequacy Alternatives</a:t>
            </a:r>
            <a:endParaRPr lang="en-US" sz="2400" dirty="0"/>
          </a:p>
        </p:txBody>
      </p:sp>
      <p:sp>
        <p:nvSpPr>
          <p:cNvPr id="3" name="Subtitle 2">
            <a:extLst>
              <a:ext uri="{FF2B5EF4-FFF2-40B4-BE49-F238E27FC236}">
                <a16:creationId xmlns:a16="http://schemas.microsoft.com/office/drawing/2014/main" id="{95E6321E-398C-4F40-A347-C3A0F7476C8E}"/>
              </a:ext>
            </a:extLst>
          </p:cNvPr>
          <p:cNvSpPr>
            <a:spLocks noGrp="1"/>
          </p:cNvSpPr>
          <p:nvPr>
            <p:ph type="subTitle" idx="1"/>
          </p:nvPr>
        </p:nvSpPr>
        <p:spPr>
          <a:xfrm>
            <a:off x="1524000" y="3429000"/>
            <a:ext cx="9144000" cy="2133600"/>
          </a:xfrm>
        </p:spPr>
        <p:txBody>
          <a:bodyPr anchor="b"/>
          <a:lstStyle/>
          <a:p>
            <a:pPr algn="r"/>
            <a:r>
              <a:rPr lang="en-US" dirty="0"/>
              <a:t>Board of Public Utilities Staff</a:t>
            </a:r>
          </a:p>
          <a:p>
            <a:pPr algn="r"/>
            <a:r>
              <a:rPr lang="en-US" dirty="0"/>
              <a:t>September 2022</a:t>
            </a:r>
          </a:p>
        </p:txBody>
      </p:sp>
      <p:sp>
        <p:nvSpPr>
          <p:cNvPr id="6" name="Rectangle 2"/>
          <p:cNvSpPr>
            <a:spLocks noChangeArrowheads="1"/>
          </p:cNvSpPr>
          <p:nvPr/>
        </p:nvSpPr>
        <p:spPr bwMode="auto">
          <a:xfrm>
            <a:off x="-76200" y="3124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404040"/>
                </a:solidFill>
                <a:effectLst/>
                <a:latin typeface="Arial" panose="020B0604020202020204" pitchFamily="34" charset="0"/>
                <a:ea typeface="Calibri" panose="020F0502020204030204" pitchFamily="34" charset="0"/>
              </a:rPr>
              <a:t>Update regarding Staff’s Investigation of Resource Adequacy Alternatives, Docket #EO20030203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264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1887200" cy="1066800"/>
          </a:xfrm>
        </p:spPr>
        <p:txBody>
          <a:bodyPr/>
          <a:lstStyle/>
          <a:p>
            <a:pPr algn="ctr"/>
            <a:r>
              <a:rPr lang="en-US" dirty="0">
                <a:latin typeface="Helvetica" pitchFamily="34" charset="0"/>
              </a:rPr>
              <a:t>Regional Discussions</a:t>
            </a:r>
          </a:p>
        </p:txBody>
      </p:sp>
      <p:sp>
        <p:nvSpPr>
          <p:cNvPr id="3" name="Content Placeholder 2"/>
          <p:cNvSpPr>
            <a:spLocks noGrp="1"/>
          </p:cNvSpPr>
          <p:nvPr>
            <p:ph sz="half" idx="2"/>
          </p:nvPr>
        </p:nvSpPr>
        <p:spPr>
          <a:xfrm>
            <a:off x="756583" y="2220912"/>
            <a:ext cx="5234517" cy="4408488"/>
          </a:xfrm>
        </p:spPr>
        <p:txBody>
          <a:bodyPr/>
          <a:lstStyle/>
          <a:p>
            <a:r>
              <a:rPr lang="en-US" sz="1800" dirty="0"/>
              <a:t>Chartered in September 2021 “to develop a new, voluntary, market procurement process that facilitates state policy goals”</a:t>
            </a:r>
          </a:p>
          <a:p>
            <a:r>
              <a:rPr lang="en-US" sz="1800" dirty="0"/>
              <a:t>Two consultants: RMI &amp; Brattle</a:t>
            </a:r>
          </a:p>
          <a:p>
            <a:r>
              <a:rPr lang="en-US" sz="1800" dirty="0"/>
              <a:t>Meet weekly and have been in discussion with PJM throughout its efforts</a:t>
            </a:r>
          </a:p>
          <a:p>
            <a:r>
              <a:rPr lang="en-US" sz="1800" dirty="0"/>
              <a:t>Reached consensus on core market principles</a:t>
            </a:r>
          </a:p>
          <a:p>
            <a:r>
              <a:rPr lang="en-US" sz="1800" dirty="0"/>
              <a:t>Reached consensus on certain components of any future market</a:t>
            </a:r>
          </a:p>
          <a:p>
            <a:r>
              <a:rPr lang="en-US" sz="1800" dirty="0"/>
              <a:t>Potential standstill on remaining market design</a:t>
            </a:r>
          </a:p>
          <a:p>
            <a:pPr marL="0" indent="0">
              <a:buNone/>
            </a:pPr>
            <a:endParaRPr lang="en-US" sz="1800" dirty="0"/>
          </a:p>
          <a:p>
            <a:endParaRPr lang="en-US" sz="1800" dirty="0"/>
          </a:p>
        </p:txBody>
      </p:sp>
      <p:sp>
        <p:nvSpPr>
          <p:cNvPr id="4" name="Content Placeholder 3"/>
          <p:cNvSpPr>
            <a:spLocks noGrp="1"/>
          </p:cNvSpPr>
          <p:nvPr>
            <p:ph sz="quarter" idx="4"/>
          </p:nvPr>
        </p:nvSpPr>
        <p:spPr>
          <a:xfrm>
            <a:off x="6471584" y="2220912"/>
            <a:ext cx="5414434" cy="4713288"/>
          </a:xfrm>
        </p:spPr>
        <p:txBody>
          <a:bodyPr/>
          <a:lstStyle/>
          <a:p>
            <a:r>
              <a:rPr lang="en-US" sz="1800" dirty="0"/>
              <a:t>Chartered on April 27, 2022 to consider various clean attribute procurement proposals</a:t>
            </a:r>
          </a:p>
          <a:p>
            <a:r>
              <a:rPr lang="en-US" sz="1800" dirty="0"/>
              <a:t>Only 4 meetings thus far</a:t>
            </a:r>
          </a:p>
          <a:p>
            <a:r>
              <a:rPr lang="en-US" sz="1800" dirty="0"/>
              <a:t>Should have modeling of the options by beginning of 2023</a:t>
            </a:r>
          </a:p>
          <a:p>
            <a:r>
              <a:rPr lang="en-US" sz="1800" dirty="0"/>
              <a:t>Should have a PJM solution developed by June 2023</a:t>
            </a:r>
          </a:p>
          <a:p>
            <a:pPr lvl="1"/>
            <a:r>
              <a:rPr lang="en-US" sz="1400" dirty="0"/>
              <a:t>“no solution” is a solution</a:t>
            </a:r>
          </a:p>
          <a:p>
            <a:pPr lvl="1"/>
            <a:r>
              <a:rPr lang="en-US" sz="1400" dirty="0"/>
              <a:t>Any solution is then subject to PJM voting and FERC approval</a:t>
            </a:r>
          </a:p>
        </p:txBody>
      </p:sp>
      <p:sp>
        <p:nvSpPr>
          <p:cNvPr id="5" name="Footer Placeholder 4"/>
          <p:cNvSpPr>
            <a:spLocks noGrp="1"/>
          </p:cNvSpPr>
          <p:nvPr>
            <p:ph type="ftr" sz="quarter" idx="11"/>
          </p:nvPr>
        </p:nvSpPr>
        <p:spPr/>
        <p:txBody>
          <a:bodyPr/>
          <a:lstStyle/>
          <a:p>
            <a:pPr>
              <a:defRPr/>
            </a:pPr>
            <a:r>
              <a:rPr lang="en-US"/>
              <a:t>www.nj.gov/bpu</a:t>
            </a:r>
          </a:p>
        </p:txBody>
      </p:sp>
      <p:sp>
        <p:nvSpPr>
          <p:cNvPr id="6" name="Slide Number Placeholder 5"/>
          <p:cNvSpPr>
            <a:spLocks noGrp="1"/>
          </p:cNvSpPr>
          <p:nvPr>
            <p:ph type="sldNum" sz="quarter" idx="12"/>
          </p:nvPr>
        </p:nvSpPr>
        <p:spPr/>
        <p:txBody>
          <a:bodyPr/>
          <a:lstStyle/>
          <a:p>
            <a:pPr>
              <a:defRPr/>
            </a:pPr>
            <a:fld id="{1395A5F1-E218-44E7-9417-0D837C4DDD66}" type="slidenum">
              <a:rPr lang="en-US" smtClean="0"/>
              <a:pPr>
                <a:defRPr/>
              </a:pPr>
              <a:t>10</a:t>
            </a:fld>
            <a:endParaRPr lang="en-US"/>
          </a:p>
        </p:txBody>
      </p:sp>
      <p:sp>
        <p:nvSpPr>
          <p:cNvPr id="7" name="TextBox 6"/>
          <p:cNvSpPr txBox="1"/>
          <p:nvPr/>
        </p:nvSpPr>
        <p:spPr>
          <a:xfrm>
            <a:off x="468686" y="1763712"/>
            <a:ext cx="5810309" cy="369332"/>
          </a:xfrm>
          <a:prstGeom prst="rect">
            <a:avLst/>
          </a:prstGeom>
          <a:noFill/>
        </p:spPr>
        <p:txBody>
          <a:bodyPr wrap="none" rtlCol="0">
            <a:spAutoFit/>
          </a:bodyPr>
          <a:lstStyle/>
          <a:p>
            <a:r>
              <a:rPr lang="en-US" u="sng" dirty="0">
                <a:solidFill>
                  <a:srgbClr val="4D4D4D"/>
                </a:solidFill>
              </a:rPr>
              <a:t>OPSI: Competitive Policy Achievement Working Group</a:t>
            </a:r>
          </a:p>
        </p:txBody>
      </p:sp>
      <p:sp>
        <p:nvSpPr>
          <p:cNvPr id="8" name="TextBox 7"/>
          <p:cNvSpPr txBox="1"/>
          <p:nvPr/>
        </p:nvSpPr>
        <p:spPr>
          <a:xfrm>
            <a:off x="6371035" y="1763712"/>
            <a:ext cx="5592365" cy="369332"/>
          </a:xfrm>
          <a:prstGeom prst="rect">
            <a:avLst/>
          </a:prstGeom>
          <a:noFill/>
        </p:spPr>
        <p:txBody>
          <a:bodyPr wrap="none" rtlCol="0">
            <a:spAutoFit/>
          </a:bodyPr>
          <a:lstStyle/>
          <a:p>
            <a:r>
              <a:rPr lang="en-US" u="sng" dirty="0">
                <a:solidFill>
                  <a:srgbClr val="4D4D4D"/>
                </a:solidFill>
              </a:rPr>
              <a:t>PJM: Clean Attribute Procurement Senior Task Force</a:t>
            </a:r>
          </a:p>
        </p:txBody>
      </p:sp>
    </p:spTree>
    <p:extLst>
      <p:ext uri="{BB962C8B-B14F-4D97-AF65-F5344CB8AC3E}">
        <p14:creationId xmlns:p14="http://schemas.microsoft.com/office/powerpoint/2010/main" val="17431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1887200" cy="1143000"/>
          </a:xfrm>
        </p:spPr>
        <p:txBody>
          <a:bodyPr/>
          <a:lstStyle/>
          <a:p>
            <a:pPr algn="ctr"/>
            <a:r>
              <a:rPr lang="en-US" dirty="0">
                <a:latin typeface="Helvetica" pitchFamily="34" charset="0"/>
              </a:rPr>
              <a:t>Main Recommendations from </a:t>
            </a:r>
            <a:br>
              <a:rPr lang="en-US" dirty="0">
                <a:latin typeface="Helvetica" pitchFamily="34" charset="0"/>
              </a:rPr>
            </a:br>
            <a:r>
              <a:rPr lang="en-US" dirty="0">
                <a:latin typeface="Helvetica" pitchFamily="34" charset="0"/>
              </a:rPr>
              <a:t>2022 Progress Report</a:t>
            </a:r>
          </a:p>
        </p:txBody>
      </p:sp>
      <p:sp>
        <p:nvSpPr>
          <p:cNvPr id="5" name="Footer Placeholder 4"/>
          <p:cNvSpPr>
            <a:spLocks noGrp="1"/>
          </p:cNvSpPr>
          <p:nvPr>
            <p:ph type="ftr" sz="quarter" idx="11"/>
          </p:nvPr>
        </p:nvSpPr>
        <p:spPr/>
        <p:txBody>
          <a:bodyPr/>
          <a:lstStyle/>
          <a:p>
            <a:pPr>
              <a:defRPr/>
            </a:pPr>
            <a:r>
              <a:rPr lang="en-US"/>
              <a:t>www.nj.gov/bpu</a:t>
            </a:r>
          </a:p>
        </p:txBody>
      </p:sp>
      <p:sp>
        <p:nvSpPr>
          <p:cNvPr id="6" name="Slide Number Placeholder 5"/>
          <p:cNvSpPr>
            <a:spLocks noGrp="1"/>
          </p:cNvSpPr>
          <p:nvPr>
            <p:ph type="sldNum" sz="quarter" idx="12"/>
          </p:nvPr>
        </p:nvSpPr>
        <p:spPr/>
        <p:txBody>
          <a:bodyPr/>
          <a:lstStyle/>
          <a:p>
            <a:pPr>
              <a:defRPr/>
            </a:pPr>
            <a:fld id="{1395A5F1-E218-44E7-9417-0D837C4DDD66}" type="slidenum">
              <a:rPr lang="en-US" smtClean="0"/>
              <a:pPr>
                <a:defRPr/>
              </a:pPr>
              <a:t>11</a:t>
            </a:fld>
            <a:endParaRPr lang="en-US"/>
          </a:p>
        </p:txBody>
      </p:sp>
      <p:sp>
        <p:nvSpPr>
          <p:cNvPr id="7" name="Content Placeholder 6"/>
          <p:cNvSpPr>
            <a:spLocks noGrp="1"/>
          </p:cNvSpPr>
          <p:nvPr>
            <p:ph sz="half" idx="2"/>
          </p:nvPr>
        </p:nvSpPr>
        <p:spPr>
          <a:xfrm>
            <a:off x="685800" y="1905000"/>
            <a:ext cx="10591800" cy="4191000"/>
          </a:xfrm>
        </p:spPr>
        <p:txBody>
          <a:bodyPr/>
          <a:lstStyle/>
          <a:p>
            <a:r>
              <a:rPr lang="en-US" dirty="0"/>
              <a:t>An Integrated Clean Capacity Market Would Result in Significant Cost Savings and Accelerate the Clean Energy Transition &amp; New Jersey Should Continue to Advocate for its Adoption at the Regional Level; </a:t>
            </a:r>
          </a:p>
          <a:p>
            <a:pPr lvl="1"/>
            <a:endParaRPr lang="en-US" dirty="0"/>
          </a:p>
          <a:p>
            <a:r>
              <a:rPr lang="en-US" dirty="0"/>
              <a:t>New Jersey Should Favor Procurement of Clean Capacity Over Capacity From Emitting Resources to Meet its Reliability Needs; and</a:t>
            </a:r>
          </a:p>
          <a:p>
            <a:endParaRPr lang="en-US" dirty="0"/>
          </a:p>
          <a:p>
            <a:r>
              <a:rPr lang="en-US" dirty="0"/>
              <a:t>While Regional Efforts Continue Under Uncertainty, New Jersey Should Establish a Regional Voluntary Clean Energy Market.</a:t>
            </a:r>
          </a:p>
          <a:p>
            <a:endParaRPr lang="en-US" dirty="0"/>
          </a:p>
          <a:p>
            <a:endParaRPr lang="en-US" dirty="0"/>
          </a:p>
        </p:txBody>
      </p:sp>
    </p:spTree>
    <p:extLst>
      <p:ext uri="{BB962C8B-B14F-4D97-AF65-F5344CB8AC3E}">
        <p14:creationId xmlns:p14="http://schemas.microsoft.com/office/powerpoint/2010/main" val="224168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pitchFamily="34" charset="0"/>
              </a:rPr>
              <a:t>Reliability Remains Paramount Concern</a:t>
            </a:r>
          </a:p>
        </p:txBody>
      </p:sp>
      <p:sp>
        <p:nvSpPr>
          <p:cNvPr id="3" name="Content Placeholder 2"/>
          <p:cNvSpPr>
            <a:spLocks noGrp="1"/>
          </p:cNvSpPr>
          <p:nvPr>
            <p:ph sz="half" idx="2"/>
          </p:nvPr>
        </p:nvSpPr>
        <p:spPr/>
        <p:txBody>
          <a:bodyPr/>
          <a:lstStyle/>
          <a:p>
            <a:r>
              <a:rPr lang="en-US" dirty="0"/>
              <a:t>Any regional clean energy (or capacity) market structure must continue to enforce existing PJM reliability metrics, as established by PJM and FERC.</a:t>
            </a:r>
          </a:p>
          <a:p>
            <a:pPr lvl="1"/>
            <a:endParaRPr lang="en-US" dirty="0"/>
          </a:p>
          <a:p>
            <a:pPr lvl="1"/>
            <a:r>
              <a:rPr lang="en-US" dirty="0"/>
              <a:t>This includes appropriate reserve margins, enforcement of localized transmission and generation constraints, and other operational parameters that have historically led PJM to have a high degree of bulk system reliability. </a:t>
            </a:r>
          </a:p>
          <a:p>
            <a:pPr lvl="1"/>
            <a:endParaRPr lang="en-US" dirty="0"/>
          </a:p>
          <a:p>
            <a:pPr lvl="1"/>
            <a:r>
              <a:rPr lang="en-US" dirty="0"/>
              <a:t>Staff notes that each of Staff’s recommendations included in this report will allow PJM to secure the same high level of bulk system reliability that New Jersey consumers receive today.</a:t>
            </a:r>
          </a:p>
        </p:txBody>
      </p:sp>
      <p:sp>
        <p:nvSpPr>
          <p:cNvPr id="4" name="Footer Placeholder 3"/>
          <p:cNvSpPr>
            <a:spLocks noGrp="1"/>
          </p:cNvSpPr>
          <p:nvPr>
            <p:ph type="ftr" sz="quarter" idx="11"/>
          </p:nvPr>
        </p:nvSpPr>
        <p:spPr/>
        <p:txBody>
          <a:bodyPr/>
          <a:lstStyle/>
          <a:p>
            <a:pPr>
              <a:defRPr/>
            </a:pPr>
            <a:r>
              <a:rPr lang="en-US"/>
              <a:t>www.nj.gov/bpu</a:t>
            </a:r>
          </a:p>
        </p:txBody>
      </p:sp>
      <p:sp>
        <p:nvSpPr>
          <p:cNvPr id="5" name="Slide Number Placeholder 4"/>
          <p:cNvSpPr>
            <a:spLocks noGrp="1"/>
          </p:cNvSpPr>
          <p:nvPr>
            <p:ph type="sldNum" sz="quarter" idx="12"/>
          </p:nvPr>
        </p:nvSpPr>
        <p:spPr/>
        <p:txBody>
          <a:bodyPr/>
          <a:lstStyle/>
          <a:p>
            <a:pPr>
              <a:defRPr/>
            </a:pPr>
            <a:fld id="{1395A5F1-E218-44E7-9417-0D837C4DDD66}" type="slidenum">
              <a:rPr lang="en-US" smtClean="0"/>
              <a:pPr>
                <a:defRPr/>
              </a:pPr>
              <a:t>12</a:t>
            </a:fld>
            <a:endParaRPr lang="en-US"/>
          </a:p>
        </p:txBody>
      </p:sp>
    </p:spTree>
    <p:extLst>
      <p:ext uri="{BB962C8B-B14F-4D97-AF65-F5344CB8AC3E}">
        <p14:creationId xmlns:p14="http://schemas.microsoft.com/office/powerpoint/2010/main" val="345277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pitchFamily="34" charset="0"/>
              </a:rPr>
              <a:t>Clean Energy Market Benefits</a:t>
            </a:r>
          </a:p>
        </p:txBody>
      </p:sp>
      <p:sp>
        <p:nvSpPr>
          <p:cNvPr id="3" name="Content Placeholder 2"/>
          <p:cNvSpPr>
            <a:spLocks noGrp="1"/>
          </p:cNvSpPr>
          <p:nvPr>
            <p:ph sz="half" idx="2"/>
          </p:nvPr>
        </p:nvSpPr>
        <p:spPr>
          <a:xfrm>
            <a:off x="304800" y="1524000"/>
            <a:ext cx="7467600" cy="4941888"/>
          </a:xfrm>
        </p:spPr>
        <p:txBody>
          <a:bodyPr/>
          <a:lstStyle/>
          <a:p>
            <a:r>
              <a:rPr lang="en-US" dirty="0"/>
              <a:t>The evidence developed by Staff suggests that a regional market for clean energy attributes would:</a:t>
            </a:r>
          </a:p>
          <a:p>
            <a:endParaRPr lang="en-US" dirty="0"/>
          </a:p>
          <a:p>
            <a:pPr lvl="1"/>
            <a:r>
              <a:rPr lang="en-US" sz="1800" dirty="0"/>
              <a:t>Reduce </a:t>
            </a:r>
            <a:r>
              <a:rPr lang="en-US" sz="1800" dirty="0" err="1"/>
              <a:t>GHG</a:t>
            </a:r>
            <a:r>
              <a:rPr lang="en-US" sz="1800" dirty="0"/>
              <a:t> emissions across the PJM footprint, beyond what could be achieved by New Jersey alone;</a:t>
            </a:r>
          </a:p>
          <a:p>
            <a:endParaRPr lang="en-US" dirty="0"/>
          </a:p>
          <a:p>
            <a:pPr lvl="1"/>
            <a:r>
              <a:rPr lang="en-US" sz="1800" dirty="0"/>
              <a:t>Create a transparent, forward price for clean energy attributes that does not currently exist in today’s energy markets; </a:t>
            </a:r>
          </a:p>
          <a:p>
            <a:pPr lvl="1"/>
            <a:endParaRPr lang="en-US" sz="1800" dirty="0"/>
          </a:p>
          <a:p>
            <a:pPr lvl="1"/>
            <a:r>
              <a:rPr lang="en-US" sz="1800" dirty="0"/>
              <a:t>Create financeable offtake arrangements that drive low-cost renewables adoption; and</a:t>
            </a:r>
          </a:p>
          <a:p>
            <a:endParaRPr lang="en-US" dirty="0"/>
          </a:p>
          <a:p>
            <a:pPr lvl="1"/>
            <a:r>
              <a:rPr lang="en-US" sz="1800" dirty="0"/>
              <a:t>Create substantial net benefits for New Jersey consumers.</a:t>
            </a:r>
          </a:p>
          <a:p>
            <a:endParaRPr lang="en-US" dirty="0"/>
          </a:p>
          <a:p>
            <a:endParaRPr lang="en-US" dirty="0"/>
          </a:p>
        </p:txBody>
      </p:sp>
      <p:sp>
        <p:nvSpPr>
          <p:cNvPr id="5" name="Footer Placeholder 4"/>
          <p:cNvSpPr>
            <a:spLocks noGrp="1"/>
          </p:cNvSpPr>
          <p:nvPr>
            <p:ph type="ftr" sz="quarter" idx="11"/>
          </p:nvPr>
        </p:nvSpPr>
        <p:spPr/>
        <p:txBody>
          <a:bodyPr/>
          <a:lstStyle/>
          <a:p>
            <a:pPr>
              <a:defRPr/>
            </a:pPr>
            <a:r>
              <a:rPr lang="en-US"/>
              <a:t>www.nj.gov/bpu</a:t>
            </a:r>
          </a:p>
        </p:txBody>
      </p:sp>
      <p:sp>
        <p:nvSpPr>
          <p:cNvPr id="6" name="Slide Number Placeholder 5"/>
          <p:cNvSpPr>
            <a:spLocks noGrp="1"/>
          </p:cNvSpPr>
          <p:nvPr>
            <p:ph type="sldNum" sz="quarter" idx="12"/>
          </p:nvPr>
        </p:nvSpPr>
        <p:spPr/>
        <p:txBody>
          <a:bodyPr/>
          <a:lstStyle/>
          <a:p>
            <a:pPr>
              <a:defRPr/>
            </a:pPr>
            <a:fld id="{1395A5F1-E218-44E7-9417-0D837C4DDD66}" type="slidenum">
              <a:rPr lang="en-US" smtClean="0"/>
              <a:pPr>
                <a:defRPr/>
              </a:pPr>
              <a:t>13</a:t>
            </a:fld>
            <a:endParaRPr lang="en-US"/>
          </a:p>
        </p:txBody>
      </p:sp>
      <p:pic>
        <p:nvPicPr>
          <p:cNvPr id="7" name="Content Placeholder 10"/>
          <p:cNvPicPr>
            <a:picLocks noGrp="1" noChangeAspect="1"/>
          </p:cNvPicPr>
          <p:nvPr>
            <p:ph sz="quarter" idx="4"/>
          </p:nvPr>
        </p:nvPicPr>
        <p:blipFill>
          <a:blip r:embed="rId2"/>
          <a:stretch>
            <a:fillRect/>
          </a:stretch>
        </p:blipFill>
        <p:spPr>
          <a:xfrm>
            <a:off x="7924800" y="1416611"/>
            <a:ext cx="3962400" cy="4894729"/>
          </a:xfrm>
          <a:prstGeom prst="rect">
            <a:avLst/>
          </a:prstGeom>
        </p:spPr>
      </p:pic>
    </p:spTree>
    <p:extLst>
      <p:ext uri="{BB962C8B-B14F-4D97-AF65-F5344CB8AC3E}">
        <p14:creationId xmlns:p14="http://schemas.microsoft.com/office/powerpoint/2010/main" val="216439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41225"/>
            <a:ext cx="10744200" cy="1143000"/>
          </a:xfrm>
        </p:spPr>
        <p:txBody>
          <a:bodyPr/>
          <a:lstStyle/>
          <a:p>
            <a:r>
              <a:rPr lang="en-US" dirty="0">
                <a:latin typeface="Helvetica" pitchFamily="34" charset="0"/>
              </a:rPr>
              <a:t>  Clean Capacity Credit Product</a:t>
            </a:r>
          </a:p>
        </p:txBody>
      </p:sp>
      <p:sp>
        <p:nvSpPr>
          <p:cNvPr id="5" name="Footer Placeholder 4"/>
          <p:cNvSpPr>
            <a:spLocks noGrp="1"/>
          </p:cNvSpPr>
          <p:nvPr>
            <p:ph type="ftr" sz="quarter" idx="11"/>
          </p:nvPr>
        </p:nvSpPr>
        <p:spPr>
          <a:prstGeom prst="rect">
            <a:avLst/>
          </a:prstGeom>
        </p:spPr>
        <p:txBody>
          <a:bodyPr/>
          <a:lstStyle/>
          <a:p>
            <a:pPr>
              <a:defRPr/>
            </a:pPr>
            <a:r>
              <a:rPr lang="en-US"/>
              <a:t>www.nj.gov/bpu</a:t>
            </a:r>
          </a:p>
        </p:txBody>
      </p:sp>
      <p:sp>
        <p:nvSpPr>
          <p:cNvPr id="6" name="Slide Number Placeholder 5"/>
          <p:cNvSpPr>
            <a:spLocks noGrp="1"/>
          </p:cNvSpPr>
          <p:nvPr>
            <p:ph type="sldNum" sz="quarter" idx="4294967295"/>
          </p:nvPr>
        </p:nvSpPr>
        <p:spPr>
          <a:xfrm>
            <a:off x="9347200" y="6477000"/>
            <a:ext cx="2844800" cy="365125"/>
          </a:xfrm>
        </p:spPr>
        <p:txBody>
          <a:bodyPr/>
          <a:lstStyle/>
          <a:p>
            <a:pPr>
              <a:defRPr/>
            </a:pPr>
            <a:fld id="{1395A5F1-E218-44E7-9417-0D837C4DDD66}" type="slidenum">
              <a:rPr lang="en-US" smtClean="0"/>
              <a:pPr>
                <a:defRPr/>
              </a:pPr>
              <a:t>14</a:t>
            </a:fld>
            <a:endParaRPr lang="en-US"/>
          </a:p>
        </p:txBody>
      </p:sp>
      <p:sp>
        <p:nvSpPr>
          <p:cNvPr id="7" name="Content Placeholder 6"/>
          <p:cNvSpPr>
            <a:spLocks noGrp="1"/>
          </p:cNvSpPr>
          <p:nvPr>
            <p:ph sz="half" idx="4294967295"/>
          </p:nvPr>
        </p:nvSpPr>
        <p:spPr>
          <a:xfrm>
            <a:off x="457200" y="1662893"/>
            <a:ext cx="5257800" cy="4535439"/>
          </a:xfrm>
          <a:prstGeom prst="rect">
            <a:avLst/>
          </a:prstGeom>
        </p:spPr>
        <p:txBody>
          <a:bodyPr>
            <a:noAutofit/>
          </a:bodyPr>
          <a:lstStyle/>
          <a:p>
            <a:r>
              <a:rPr lang="en-US" sz="2000" dirty="0"/>
              <a:t>A Clean Capacity Credit product will ensure reliability through the clean energy transition:</a:t>
            </a:r>
          </a:p>
          <a:p>
            <a:pPr lvl="1"/>
            <a:endParaRPr lang="en-US" sz="1600" dirty="0"/>
          </a:p>
          <a:p>
            <a:pPr lvl="1"/>
            <a:r>
              <a:rPr lang="en-US" sz="1600" dirty="0"/>
              <a:t>Provides an additional revenue stream to resources with locational reliability value that are of specific interest to NJ.</a:t>
            </a:r>
          </a:p>
          <a:p>
            <a:pPr lvl="1"/>
            <a:endParaRPr lang="en-US" sz="1600" dirty="0"/>
          </a:p>
          <a:p>
            <a:r>
              <a:rPr lang="en-US" sz="2000" dirty="0"/>
              <a:t>Open to other interested states and any voluntary clean energy buyers.</a:t>
            </a:r>
          </a:p>
          <a:p>
            <a:endParaRPr lang="en-US" sz="2000" dirty="0"/>
          </a:p>
          <a:p>
            <a:r>
              <a:rPr lang="en-US" sz="2000" dirty="0"/>
              <a:t>Together with the FCEM, closely approximates the economic efficiencies implementing a PJM ICCM would provide.</a:t>
            </a:r>
          </a:p>
          <a:p>
            <a:endParaRPr lang="en-US" sz="2000" dirty="0"/>
          </a:p>
          <a:p>
            <a:endParaRPr lang="en-US" sz="2000" dirty="0"/>
          </a:p>
          <a:p>
            <a:endParaRPr lang="en-US" sz="2000" dirty="0"/>
          </a:p>
          <a:p>
            <a:endParaRPr lang="en-US" sz="2000" dirty="0"/>
          </a:p>
        </p:txBody>
      </p:sp>
      <p:sp>
        <p:nvSpPr>
          <p:cNvPr id="11" name="Content Placeholder 6"/>
          <p:cNvSpPr>
            <a:spLocks noGrp="1"/>
          </p:cNvSpPr>
          <p:nvPr>
            <p:ph sz="half" idx="4294967295"/>
          </p:nvPr>
        </p:nvSpPr>
        <p:spPr>
          <a:xfrm>
            <a:off x="6324600" y="1820911"/>
            <a:ext cx="5257800" cy="4532017"/>
          </a:xfrm>
          <a:prstGeom prst="rect">
            <a:avLst/>
          </a:prstGeom>
        </p:spPr>
        <p:txBody>
          <a:bodyPr/>
          <a:lstStyle/>
          <a:p>
            <a:endParaRPr lang="en-US" sz="2000" dirty="0"/>
          </a:p>
          <a:p>
            <a:pPr marL="457200" lvl="1" indent="0">
              <a:buNone/>
            </a:pPr>
            <a:endParaRPr lang="en-US" sz="1600" dirty="0"/>
          </a:p>
        </p:txBody>
      </p:sp>
      <p:sp>
        <p:nvSpPr>
          <p:cNvPr id="8" name="TextBox 7"/>
          <p:cNvSpPr txBox="1"/>
          <p:nvPr/>
        </p:nvSpPr>
        <p:spPr>
          <a:xfrm>
            <a:off x="6553200" y="5621556"/>
            <a:ext cx="4800600" cy="707886"/>
          </a:xfrm>
          <a:prstGeom prst="rect">
            <a:avLst/>
          </a:prstGeom>
          <a:noFill/>
        </p:spPr>
        <p:txBody>
          <a:bodyPr wrap="square" rtlCol="0">
            <a:spAutoFit/>
          </a:bodyPr>
          <a:lstStyle/>
          <a:p>
            <a:pPr algn="ctr"/>
            <a:r>
              <a:rPr lang="en-US" sz="2000" dirty="0">
                <a:solidFill>
                  <a:schemeClr val="tx1">
                    <a:lumMod val="50000"/>
                  </a:schemeClr>
                </a:solidFill>
              </a:rPr>
              <a:t>Implementable </a:t>
            </a:r>
            <a:r>
              <a:rPr lang="en-US" sz="2000" u="sng" dirty="0">
                <a:solidFill>
                  <a:schemeClr val="tx1">
                    <a:lumMod val="50000"/>
                  </a:schemeClr>
                </a:solidFill>
              </a:rPr>
              <a:t>either</a:t>
            </a:r>
            <a:r>
              <a:rPr lang="en-US" sz="2000" dirty="0">
                <a:solidFill>
                  <a:schemeClr val="tx1">
                    <a:lumMod val="50000"/>
                  </a:schemeClr>
                </a:solidFill>
              </a:rPr>
              <a:t> through the PJM market </a:t>
            </a:r>
            <a:r>
              <a:rPr lang="en-US" sz="2000" u="sng" dirty="0">
                <a:solidFill>
                  <a:schemeClr val="tx1">
                    <a:lumMod val="50000"/>
                  </a:schemeClr>
                </a:solidFill>
              </a:rPr>
              <a:t>or</a:t>
            </a:r>
            <a:r>
              <a:rPr lang="en-US" sz="2000" dirty="0">
                <a:solidFill>
                  <a:schemeClr val="tx1">
                    <a:lumMod val="50000"/>
                  </a:schemeClr>
                </a:solidFill>
              </a:rPr>
              <a:t> by NJ and/or interested states.   </a:t>
            </a:r>
          </a:p>
        </p:txBody>
      </p:sp>
      <p:pic>
        <p:nvPicPr>
          <p:cNvPr id="13" name="Picture 12"/>
          <p:cNvPicPr/>
          <p:nvPr/>
        </p:nvPicPr>
        <p:blipFill>
          <a:blip r:embed="rId2"/>
          <a:stretch>
            <a:fillRect/>
          </a:stretch>
        </p:blipFill>
        <p:spPr>
          <a:xfrm>
            <a:off x="5715000" y="1321750"/>
            <a:ext cx="6128736" cy="4257069"/>
          </a:xfrm>
          <a:prstGeom prst="rect">
            <a:avLst/>
          </a:prstGeom>
        </p:spPr>
      </p:pic>
    </p:spTree>
    <p:extLst>
      <p:ext uri="{BB962C8B-B14F-4D97-AF65-F5344CB8AC3E}">
        <p14:creationId xmlns:p14="http://schemas.microsoft.com/office/powerpoint/2010/main" val="3207527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41225"/>
            <a:ext cx="10744200" cy="1143000"/>
          </a:xfrm>
        </p:spPr>
        <p:txBody>
          <a:bodyPr/>
          <a:lstStyle/>
          <a:p>
            <a:pPr algn="ctr"/>
            <a:r>
              <a:rPr lang="en-US" dirty="0">
                <a:latin typeface="Helvetica" pitchFamily="34" charset="0"/>
              </a:rPr>
              <a:t>New Jersey Should Establish Voluntary </a:t>
            </a:r>
            <a:br>
              <a:rPr lang="en-US" dirty="0">
                <a:latin typeface="Helvetica" pitchFamily="34" charset="0"/>
              </a:rPr>
            </a:br>
            <a:r>
              <a:rPr lang="en-US" dirty="0">
                <a:latin typeface="Helvetica" pitchFamily="34" charset="0"/>
              </a:rPr>
              <a:t>Regional Clean Energy Market</a:t>
            </a:r>
          </a:p>
        </p:txBody>
      </p:sp>
      <p:sp>
        <p:nvSpPr>
          <p:cNvPr id="5" name="Footer Placeholder 4"/>
          <p:cNvSpPr>
            <a:spLocks noGrp="1"/>
          </p:cNvSpPr>
          <p:nvPr>
            <p:ph type="ftr" sz="quarter" idx="11"/>
          </p:nvPr>
        </p:nvSpPr>
        <p:spPr>
          <a:prstGeom prst="rect">
            <a:avLst/>
          </a:prstGeom>
        </p:spPr>
        <p:txBody>
          <a:bodyPr/>
          <a:lstStyle/>
          <a:p>
            <a:pPr>
              <a:defRPr/>
            </a:pPr>
            <a:r>
              <a:rPr lang="en-US"/>
              <a:t>www.nj.gov/bpu</a:t>
            </a:r>
          </a:p>
        </p:txBody>
      </p:sp>
      <p:sp>
        <p:nvSpPr>
          <p:cNvPr id="6" name="Slide Number Placeholder 5"/>
          <p:cNvSpPr>
            <a:spLocks noGrp="1"/>
          </p:cNvSpPr>
          <p:nvPr>
            <p:ph type="sldNum" sz="quarter" idx="4294967295"/>
          </p:nvPr>
        </p:nvSpPr>
        <p:spPr>
          <a:xfrm>
            <a:off x="9347200" y="6477000"/>
            <a:ext cx="2844800" cy="365125"/>
          </a:xfrm>
        </p:spPr>
        <p:txBody>
          <a:bodyPr/>
          <a:lstStyle/>
          <a:p>
            <a:pPr>
              <a:defRPr/>
            </a:pPr>
            <a:fld id="{1395A5F1-E218-44E7-9417-0D837C4DDD66}" type="slidenum">
              <a:rPr lang="en-US" smtClean="0"/>
              <a:pPr>
                <a:defRPr/>
              </a:pPr>
              <a:t>15</a:t>
            </a:fld>
            <a:endParaRPr lang="en-US"/>
          </a:p>
        </p:txBody>
      </p:sp>
      <p:sp>
        <p:nvSpPr>
          <p:cNvPr id="7" name="Content Placeholder 6"/>
          <p:cNvSpPr>
            <a:spLocks noGrp="1"/>
          </p:cNvSpPr>
          <p:nvPr>
            <p:ph sz="half" idx="4294967295"/>
          </p:nvPr>
        </p:nvSpPr>
        <p:spPr>
          <a:xfrm>
            <a:off x="327889" y="1803400"/>
            <a:ext cx="6453912" cy="2491821"/>
          </a:xfrm>
          <a:prstGeom prst="rect">
            <a:avLst/>
          </a:prstGeom>
        </p:spPr>
        <p:txBody>
          <a:bodyPr/>
          <a:lstStyle/>
          <a:p>
            <a:r>
              <a:rPr lang="en-US" sz="1800" dirty="0"/>
              <a:t>In parallel with regional efforts, Staff recommends that New Jersey create a forward </a:t>
            </a:r>
            <a:r>
              <a:rPr lang="en-US" sz="1800" dirty="0" smtClean="0"/>
              <a:t>clean energy </a:t>
            </a:r>
            <a:r>
              <a:rPr lang="en-US" sz="1800" dirty="0"/>
              <a:t>market.</a:t>
            </a:r>
          </a:p>
          <a:p>
            <a:endParaRPr lang="en-US" sz="1800" dirty="0"/>
          </a:p>
          <a:p>
            <a:r>
              <a:rPr lang="en-US" sz="1800" dirty="0"/>
              <a:t>Awards backed by long-term price lock to minimize finance risk &amp; lower costs. </a:t>
            </a:r>
          </a:p>
          <a:p>
            <a:endParaRPr lang="en-US" sz="1800" dirty="0"/>
          </a:p>
          <a:p>
            <a:r>
              <a:rPr lang="en-US" sz="1800" dirty="0"/>
              <a:t>Provides forward price signaling to foster investment in clean energy resources</a:t>
            </a:r>
          </a:p>
          <a:p>
            <a:endParaRPr lang="en-US" sz="1800" dirty="0"/>
          </a:p>
          <a:p>
            <a:r>
              <a:rPr lang="en-US" sz="1800" dirty="0"/>
              <a:t>Receives nearly all, but not 100%, of the economic benefits realized under an ICCM.</a:t>
            </a:r>
          </a:p>
          <a:p>
            <a:pPr lvl="1"/>
            <a:endParaRPr lang="en-US" sz="1400" dirty="0"/>
          </a:p>
          <a:p>
            <a:pPr lvl="1"/>
            <a:r>
              <a:rPr lang="en-US" sz="1400" dirty="0"/>
              <a:t>Approx. 95% when paired with capacity constraint.</a:t>
            </a:r>
          </a:p>
          <a:p>
            <a:pPr marL="457200" lvl="1" indent="0">
              <a:buNone/>
            </a:pPr>
            <a:endParaRPr lang="en-US" sz="1400" dirty="0"/>
          </a:p>
        </p:txBody>
      </p:sp>
      <p:pic>
        <p:nvPicPr>
          <p:cNvPr id="12" name="Picture 11"/>
          <p:cNvPicPr>
            <a:picLocks noChangeAspect="1"/>
          </p:cNvPicPr>
          <p:nvPr/>
        </p:nvPicPr>
        <p:blipFill>
          <a:blip r:embed="rId2"/>
          <a:stretch>
            <a:fillRect/>
          </a:stretch>
        </p:blipFill>
        <p:spPr>
          <a:xfrm>
            <a:off x="6329018" y="1729853"/>
            <a:ext cx="5775288" cy="4366147"/>
          </a:xfrm>
          <a:prstGeom prst="rect">
            <a:avLst/>
          </a:prstGeom>
        </p:spPr>
      </p:pic>
    </p:spTree>
    <p:extLst>
      <p:ext uri="{BB962C8B-B14F-4D97-AF65-F5344CB8AC3E}">
        <p14:creationId xmlns:p14="http://schemas.microsoft.com/office/powerpoint/2010/main" val="396761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41225"/>
            <a:ext cx="10896600" cy="1143000"/>
          </a:xfrm>
        </p:spPr>
        <p:txBody>
          <a:bodyPr/>
          <a:lstStyle/>
          <a:p>
            <a:pPr algn="ctr"/>
            <a:r>
              <a:rPr lang="en-US" sz="3400" dirty="0">
                <a:latin typeface="Helvetica" pitchFamily="34" charset="0"/>
              </a:rPr>
              <a:t>State-Led FCEM Implementation vs. PJM Integration</a:t>
            </a:r>
          </a:p>
        </p:txBody>
      </p:sp>
      <p:sp>
        <p:nvSpPr>
          <p:cNvPr id="5" name="Footer Placeholder 4"/>
          <p:cNvSpPr>
            <a:spLocks noGrp="1"/>
          </p:cNvSpPr>
          <p:nvPr>
            <p:ph type="ftr" sz="quarter" idx="11"/>
          </p:nvPr>
        </p:nvSpPr>
        <p:spPr>
          <a:prstGeom prst="rect">
            <a:avLst/>
          </a:prstGeom>
        </p:spPr>
        <p:txBody>
          <a:bodyPr/>
          <a:lstStyle/>
          <a:p>
            <a:pPr>
              <a:defRPr/>
            </a:pPr>
            <a:r>
              <a:rPr lang="en-US"/>
              <a:t>www.nj.gov/bpu</a:t>
            </a:r>
          </a:p>
        </p:txBody>
      </p:sp>
      <p:sp>
        <p:nvSpPr>
          <p:cNvPr id="6" name="Slide Number Placeholder 5"/>
          <p:cNvSpPr>
            <a:spLocks noGrp="1"/>
          </p:cNvSpPr>
          <p:nvPr>
            <p:ph type="sldNum" sz="quarter" idx="4294967295"/>
          </p:nvPr>
        </p:nvSpPr>
        <p:spPr>
          <a:xfrm>
            <a:off x="9347200" y="6477000"/>
            <a:ext cx="2844800" cy="365125"/>
          </a:xfrm>
        </p:spPr>
        <p:txBody>
          <a:bodyPr/>
          <a:lstStyle/>
          <a:p>
            <a:pPr>
              <a:defRPr/>
            </a:pPr>
            <a:fld id="{1395A5F1-E218-44E7-9417-0D837C4DDD66}" type="slidenum">
              <a:rPr lang="en-US" smtClean="0"/>
              <a:pPr>
                <a:defRPr/>
              </a:pPr>
              <a:t>16</a:t>
            </a:fld>
            <a:endParaRPr lang="en-US"/>
          </a:p>
        </p:txBody>
      </p:sp>
      <p:sp>
        <p:nvSpPr>
          <p:cNvPr id="7" name="Content Placeholder 6"/>
          <p:cNvSpPr>
            <a:spLocks noGrp="1"/>
          </p:cNvSpPr>
          <p:nvPr>
            <p:ph sz="half" idx="4294967295"/>
          </p:nvPr>
        </p:nvSpPr>
        <p:spPr>
          <a:xfrm>
            <a:off x="152400" y="1973041"/>
            <a:ext cx="5791200" cy="4383310"/>
          </a:xfrm>
          <a:prstGeom prst="rect">
            <a:avLst/>
          </a:prstGeom>
        </p:spPr>
        <p:txBody>
          <a:bodyPr/>
          <a:lstStyle/>
          <a:p>
            <a:r>
              <a:rPr lang="en-US" sz="1800" dirty="0"/>
              <a:t>Sponsored by NJ and implemented outside of PJM’s tariff.</a:t>
            </a:r>
          </a:p>
          <a:p>
            <a:endParaRPr lang="en-US" sz="1800" dirty="0"/>
          </a:p>
          <a:p>
            <a:r>
              <a:rPr lang="en-US" sz="1800" dirty="0"/>
              <a:t>Open to other interested states and any voluntary clean energy buyers.</a:t>
            </a:r>
          </a:p>
          <a:p>
            <a:endParaRPr lang="en-US" sz="1800" dirty="0"/>
          </a:p>
          <a:p>
            <a:r>
              <a:rPr lang="en-US" sz="1800" dirty="0"/>
              <a:t>Three-year forward auction, comparable to RPM.</a:t>
            </a:r>
          </a:p>
          <a:p>
            <a:endParaRPr lang="en-US" sz="1800" dirty="0"/>
          </a:p>
          <a:p>
            <a:r>
              <a:rPr lang="en-US" sz="1800" dirty="0"/>
              <a:t>Establish a Clean Energy Market Purchase Obligation for NJ Load Serving Entities</a:t>
            </a:r>
          </a:p>
          <a:p>
            <a:pPr lvl="1"/>
            <a:r>
              <a:rPr lang="en-US" sz="1400" dirty="0"/>
              <a:t>Similar to RPS implementation</a:t>
            </a:r>
          </a:p>
          <a:p>
            <a:endParaRPr lang="en-US" sz="1800" dirty="0"/>
          </a:p>
          <a:p>
            <a:r>
              <a:rPr lang="en-US" sz="1800" dirty="0"/>
              <a:t>Aggregate regional demand of clean energy attributes</a:t>
            </a:r>
          </a:p>
          <a:p>
            <a:pPr lvl="1"/>
            <a:r>
              <a:rPr lang="en-US" sz="1400" dirty="0"/>
              <a:t>Clean Energy Attributes in MWh (REC) and MW (CCC)</a:t>
            </a:r>
          </a:p>
          <a:p>
            <a:pPr marL="457200" lvl="1" indent="0">
              <a:buNone/>
            </a:pPr>
            <a:endParaRPr lang="en-US" sz="1400" dirty="0"/>
          </a:p>
          <a:p>
            <a:pPr lvl="1"/>
            <a:endParaRPr lang="en-US" sz="1400" dirty="0"/>
          </a:p>
        </p:txBody>
      </p:sp>
      <p:sp>
        <p:nvSpPr>
          <p:cNvPr id="18" name="Content Placeholder 6"/>
          <p:cNvSpPr>
            <a:spLocks noGrp="1"/>
          </p:cNvSpPr>
          <p:nvPr>
            <p:ph sz="half" idx="4294967295"/>
          </p:nvPr>
        </p:nvSpPr>
        <p:spPr>
          <a:xfrm>
            <a:off x="5943600" y="1983742"/>
            <a:ext cx="5181600" cy="1981201"/>
          </a:xfrm>
          <a:prstGeom prst="rect">
            <a:avLst/>
          </a:prstGeom>
        </p:spPr>
        <p:txBody>
          <a:bodyPr/>
          <a:lstStyle/>
          <a:p>
            <a:r>
              <a:rPr lang="en-US" sz="1800" dirty="0"/>
              <a:t>Slightly less economic efficiencies (&lt;5%) when the capacity product and clean energy attribute product are separated into different markets.</a:t>
            </a:r>
          </a:p>
          <a:p>
            <a:endParaRPr lang="en-US" sz="1800" dirty="0"/>
          </a:p>
          <a:p>
            <a:r>
              <a:rPr lang="en-US" sz="1800" dirty="0"/>
              <a:t>Economic benefit will depend on participation from those outside of NJ (not guaranteed)</a:t>
            </a:r>
          </a:p>
          <a:p>
            <a:endParaRPr lang="en-US" sz="1800" dirty="0"/>
          </a:p>
          <a:p>
            <a:r>
              <a:rPr lang="en-US" sz="1800" dirty="0"/>
              <a:t>Governance/Jurisdiction:</a:t>
            </a:r>
          </a:p>
          <a:p>
            <a:pPr lvl="1"/>
            <a:r>
              <a:rPr lang="en-US" sz="1800" dirty="0"/>
              <a:t>State agreement for a RGGI-like regime</a:t>
            </a:r>
          </a:p>
          <a:p>
            <a:pPr lvl="1"/>
            <a:r>
              <a:rPr lang="en-US" sz="1800" dirty="0"/>
              <a:t>Within the existing PJM system under a state governance framework</a:t>
            </a:r>
          </a:p>
          <a:p>
            <a:endParaRPr lang="en-US" sz="1800" dirty="0"/>
          </a:p>
        </p:txBody>
      </p:sp>
      <p:sp>
        <p:nvSpPr>
          <p:cNvPr id="3" name="TextBox 2">
            <a:extLst>
              <a:ext uri="{FF2B5EF4-FFF2-40B4-BE49-F238E27FC236}">
                <a16:creationId xmlns:a16="http://schemas.microsoft.com/office/drawing/2014/main" id="{10C04DE4-8A6D-D164-A91B-BD1025B01A07}"/>
              </a:ext>
            </a:extLst>
          </p:cNvPr>
          <p:cNvSpPr txBox="1"/>
          <p:nvPr/>
        </p:nvSpPr>
        <p:spPr>
          <a:xfrm>
            <a:off x="1524000" y="1378576"/>
            <a:ext cx="3200400" cy="523220"/>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001F5B"/>
                </a:solidFill>
                <a:effectLst/>
                <a:uLnTx/>
                <a:uFillTx/>
                <a:latin typeface="Arial"/>
                <a:ea typeface="+mn-ea"/>
                <a:cs typeface="+mn-cs"/>
              </a:rPr>
              <a:t>State-Led </a:t>
            </a:r>
            <a:r>
              <a:rPr kumimoji="0" lang="en-US" sz="2800" b="0" i="0" u="none" strike="noStrike" kern="1200" cap="none" spc="0" normalizeH="0" baseline="0" noProof="0" dirty="0">
                <a:ln>
                  <a:noFill/>
                </a:ln>
                <a:solidFill>
                  <a:srgbClr val="001F5B"/>
                </a:solidFill>
                <a:effectLst/>
                <a:uLnTx/>
                <a:uFillTx/>
                <a:latin typeface="Arial"/>
                <a:ea typeface="+mn-ea"/>
                <a:cs typeface="+mn-cs"/>
              </a:rPr>
              <a:t>FCEM</a:t>
            </a:r>
            <a:r>
              <a:rPr kumimoji="0" lang="en-US" sz="2400" b="0" i="0" u="none" strike="noStrike" kern="1200" cap="none" spc="0" normalizeH="0" baseline="0" noProof="0" dirty="0">
                <a:ln>
                  <a:noFill/>
                </a:ln>
                <a:solidFill>
                  <a:srgbClr val="001F5B"/>
                </a:solidFill>
                <a:effectLst/>
                <a:uLnTx/>
                <a:uFillTx/>
                <a:latin typeface="Arial"/>
                <a:ea typeface="+mn-ea"/>
                <a:cs typeface="+mn-cs"/>
              </a:rPr>
              <a:t> </a:t>
            </a:r>
            <a:endParaRPr lang="en-US" sz="2400" dirty="0"/>
          </a:p>
        </p:txBody>
      </p:sp>
      <p:sp>
        <p:nvSpPr>
          <p:cNvPr id="4" name="TextBox 3">
            <a:extLst>
              <a:ext uri="{FF2B5EF4-FFF2-40B4-BE49-F238E27FC236}">
                <a16:creationId xmlns:a16="http://schemas.microsoft.com/office/drawing/2014/main" id="{7D597739-4E67-2E5B-B642-4B58D05945A6}"/>
              </a:ext>
            </a:extLst>
          </p:cNvPr>
          <p:cNvSpPr txBox="1"/>
          <p:nvPr/>
        </p:nvSpPr>
        <p:spPr>
          <a:xfrm>
            <a:off x="7505700" y="1386986"/>
            <a:ext cx="20574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1F5B"/>
                </a:solidFill>
                <a:effectLst/>
                <a:uLnTx/>
                <a:uFillTx/>
                <a:latin typeface="Arial"/>
                <a:ea typeface="+mn-ea"/>
                <a:cs typeface="+mn-cs"/>
              </a:rPr>
              <a:t>PJM FCEM </a:t>
            </a:r>
            <a:endParaRPr lang="en-US" sz="2800" dirty="0"/>
          </a:p>
        </p:txBody>
      </p:sp>
    </p:spTree>
    <p:extLst>
      <p:ext uri="{BB962C8B-B14F-4D97-AF65-F5344CB8AC3E}">
        <p14:creationId xmlns:p14="http://schemas.microsoft.com/office/powerpoint/2010/main" val="348447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pitchFamily="34" charset="0"/>
              </a:rPr>
              <a:t>Governance Considerations</a:t>
            </a:r>
          </a:p>
        </p:txBody>
      </p:sp>
      <p:sp>
        <p:nvSpPr>
          <p:cNvPr id="3" name="Content Placeholder 2"/>
          <p:cNvSpPr>
            <a:spLocks noGrp="1"/>
          </p:cNvSpPr>
          <p:nvPr>
            <p:ph sz="half" idx="2"/>
          </p:nvPr>
        </p:nvSpPr>
        <p:spPr>
          <a:xfrm>
            <a:off x="616819" y="1673225"/>
            <a:ext cx="10972800" cy="4865688"/>
          </a:xfrm>
        </p:spPr>
        <p:txBody>
          <a:bodyPr/>
          <a:lstStyle/>
          <a:p>
            <a:r>
              <a:rPr lang="en-US" dirty="0"/>
              <a:t>Staff recommends that the Board examine a governance model that:</a:t>
            </a:r>
          </a:p>
          <a:p>
            <a:endParaRPr lang="en-US" dirty="0"/>
          </a:p>
          <a:p>
            <a:pPr lvl="1"/>
            <a:r>
              <a:rPr lang="en-US" dirty="0"/>
              <a:t>Provides state regulators a clear role in overseeing any market comparable to the rights exercised by the existing PJM Board of Directors, including appropriate filing rights at the Federal Energy Regulatory Commission; </a:t>
            </a:r>
          </a:p>
          <a:p>
            <a:pPr lvl="1"/>
            <a:r>
              <a:rPr lang="en-US" dirty="0"/>
              <a:t>Provides participants in the clean energy market, including buyers, sellers, consumer advocates and state regulators with a dominant share of stakeholder votes; </a:t>
            </a:r>
          </a:p>
          <a:p>
            <a:pPr lvl="1"/>
            <a:r>
              <a:rPr lang="en-US" dirty="0"/>
              <a:t>Ensures that states retain primary jurisdiction over their clean energy policies; </a:t>
            </a:r>
          </a:p>
          <a:p>
            <a:pPr lvl="1"/>
            <a:r>
              <a:rPr lang="en-US" dirty="0"/>
              <a:t>Relies, as much as possible, on the existing PJM system for tracking environmental attributes, known as the PJM-EIS Generator Attribute Tracking System (“GATS”); and </a:t>
            </a:r>
          </a:p>
          <a:p>
            <a:pPr lvl="1"/>
            <a:r>
              <a:rPr lang="en-US" dirty="0"/>
              <a:t>Includes a fully qualified and equipped market administrator, potentially a neutral, third party, to conduct the design work and run the auction. </a:t>
            </a:r>
          </a:p>
          <a:p>
            <a:endParaRPr lang="en-US" dirty="0"/>
          </a:p>
        </p:txBody>
      </p:sp>
      <p:sp>
        <p:nvSpPr>
          <p:cNvPr id="4" name="Footer Placeholder 3"/>
          <p:cNvSpPr>
            <a:spLocks noGrp="1"/>
          </p:cNvSpPr>
          <p:nvPr>
            <p:ph type="ftr" sz="quarter" idx="11"/>
          </p:nvPr>
        </p:nvSpPr>
        <p:spPr/>
        <p:txBody>
          <a:bodyPr/>
          <a:lstStyle/>
          <a:p>
            <a:pPr>
              <a:defRPr/>
            </a:pPr>
            <a:r>
              <a:rPr lang="en-US"/>
              <a:t>www.nj.gov/bpu</a:t>
            </a:r>
          </a:p>
        </p:txBody>
      </p:sp>
      <p:sp>
        <p:nvSpPr>
          <p:cNvPr id="5" name="Slide Number Placeholder 4"/>
          <p:cNvSpPr>
            <a:spLocks noGrp="1"/>
          </p:cNvSpPr>
          <p:nvPr>
            <p:ph type="sldNum" sz="quarter" idx="12"/>
          </p:nvPr>
        </p:nvSpPr>
        <p:spPr/>
        <p:txBody>
          <a:bodyPr/>
          <a:lstStyle/>
          <a:p>
            <a:pPr>
              <a:defRPr/>
            </a:pPr>
            <a:fld id="{1395A5F1-E218-44E7-9417-0D837C4DDD66}" type="slidenum">
              <a:rPr lang="en-US" smtClean="0"/>
              <a:pPr>
                <a:defRPr/>
              </a:pPr>
              <a:t>17</a:t>
            </a:fld>
            <a:endParaRPr lang="en-US"/>
          </a:p>
        </p:txBody>
      </p:sp>
    </p:spTree>
    <p:extLst>
      <p:ext uri="{BB962C8B-B14F-4D97-AF65-F5344CB8AC3E}">
        <p14:creationId xmlns:p14="http://schemas.microsoft.com/office/powerpoint/2010/main" val="43179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95194" y="2606676"/>
            <a:ext cx="5644406" cy="2819400"/>
          </a:xfrm>
          <a:prstGeom prst="rect">
            <a:avLst/>
          </a:prstGeom>
        </p:spPr>
      </p:pic>
      <p:sp>
        <p:nvSpPr>
          <p:cNvPr id="2" name="Title 1"/>
          <p:cNvSpPr>
            <a:spLocks noGrp="1"/>
          </p:cNvSpPr>
          <p:nvPr>
            <p:ph type="title"/>
          </p:nvPr>
        </p:nvSpPr>
        <p:spPr/>
        <p:txBody>
          <a:bodyPr/>
          <a:lstStyle/>
          <a:p>
            <a:r>
              <a:rPr lang="en-US" dirty="0">
                <a:latin typeface="Helvetica" pitchFamily="34" charset="0"/>
              </a:rPr>
              <a:t>Secondary Recommendation: Consider </a:t>
            </a:r>
            <a:br>
              <a:rPr lang="en-US" dirty="0">
                <a:latin typeface="Helvetica" pitchFamily="34" charset="0"/>
              </a:rPr>
            </a:br>
            <a:r>
              <a:rPr lang="en-US" dirty="0">
                <a:latin typeface="Helvetica" pitchFamily="34" charset="0"/>
              </a:rPr>
              <a:t>Carbon Indexing of Clean Energy Credits</a:t>
            </a:r>
          </a:p>
        </p:txBody>
      </p:sp>
      <p:sp>
        <p:nvSpPr>
          <p:cNvPr id="7" name="Content Placeholder 6"/>
          <p:cNvSpPr>
            <a:spLocks noGrp="1"/>
          </p:cNvSpPr>
          <p:nvPr>
            <p:ph sz="half" idx="2"/>
          </p:nvPr>
        </p:nvSpPr>
        <p:spPr>
          <a:xfrm>
            <a:off x="304800" y="1676400"/>
            <a:ext cx="6781800" cy="4865688"/>
          </a:xfrm>
        </p:spPr>
        <p:txBody>
          <a:bodyPr/>
          <a:lstStyle/>
          <a:p>
            <a:r>
              <a:rPr lang="en-US" dirty="0"/>
              <a:t>Consider indexing clean energy compensation to the carbon intensity of the grid at the time the clean energy is produced.</a:t>
            </a:r>
          </a:p>
          <a:p>
            <a:endParaRPr lang="en-US" dirty="0"/>
          </a:p>
          <a:p>
            <a:pPr lvl="1"/>
            <a:r>
              <a:rPr lang="en-US" dirty="0"/>
              <a:t>Indexing would allow NJ to provide higher compensation for clean energy produced when emissions are high, while providing lower levels of compensation to clean energy produced during times when the grid is relatively clean.</a:t>
            </a:r>
          </a:p>
          <a:p>
            <a:pPr lvl="1"/>
            <a:endParaRPr lang="en-US" dirty="0"/>
          </a:p>
          <a:p>
            <a:pPr lvl="1"/>
            <a:r>
              <a:rPr lang="en-US" i="1" dirty="0"/>
              <a:t>See </a:t>
            </a:r>
            <a:r>
              <a:rPr lang="en-US" dirty="0"/>
              <a:t>Energy Storage Straw Proposal and Energy Master Plan’s discussion of “time-bound environmental credits or other mechanisms for emissions abatement verification…” (p. 104)</a:t>
            </a:r>
            <a:endParaRPr lang="en-US" i="1" dirty="0"/>
          </a:p>
        </p:txBody>
      </p:sp>
      <p:sp>
        <p:nvSpPr>
          <p:cNvPr id="5" name="Footer Placeholder 4"/>
          <p:cNvSpPr>
            <a:spLocks noGrp="1"/>
          </p:cNvSpPr>
          <p:nvPr>
            <p:ph type="ftr" sz="quarter" idx="11"/>
          </p:nvPr>
        </p:nvSpPr>
        <p:spPr/>
        <p:txBody>
          <a:bodyPr/>
          <a:lstStyle/>
          <a:p>
            <a:pPr>
              <a:defRPr/>
            </a:pPr>
            <a:r>
              <a:rPr lang="en-US"/>
              <a:t>www.nj.gov/bpu</a:t>
            </a:r>
          </a:p>
        </p:txBody>
      </p:sp>
      <p:sp>
        <p:nvSpPr>
          <p:cNvPr id="6" name="Slide Number Placeholder 5"/>
          <p:cNvSpPr>
            <a:spLocks noGrp="1"/>
          </p:cNvSpPr>
          <p:nvPr>
            <p:ph type="sldNum" sz="quarter" idx="12"/>
          </p:nvPr>
        </p:nvSpPr>
        <p:spPr/>
        <p:txBody>
          <a:bodyPr/>
          <a:lstStyle/>
          <a:p>
            <a:pPr>
              <a:defRPr/>
            </a:pPr>
            <a:fld id="{1395A5F1-E218-44E7-9417-0D837C4DDD66}" type="slidenum">
              <a:rPr lang="en-US" smtClean="0"/>
              <a:pPr>
                <a:defRPr/>
              </a:pPr>
              <a:t>18</a:t>
            </a:fld>
            <a:endParaRPr lang="en-US"/>
          </a:p>
        </p:txBody>
      </p:sp>
      <p:sp>
        <p:nvSpPr>
          <p:cNvPr id="9" name="TextBox 8"/>
          <p:cNvSpPr txBox="1"/>
          <p:nvPr/>
        </p:nvSpPr>
        <p:spPr>
          <a:xfrm>
            <a:off x="7620000" y="5426076"/>
            <a:ext cx="3810000" cy="461665"/>
          </a:xfrm>
          <a:prstGeom prst="rect">
            <a:avLst/>
          </a:prstGeom>
          <a:noFill/>
        </p:spPr>
        <p:txBody>
          <a:bodyPr wrap="square" rtlCol="0">
            <a:spAutoFit/>
          </a:bodyPr>
          <a:lstStyle/>
          <a:p>
            <a:r>
              <a:rPr lang="en-US" sz="1200" dirty="0"/>
              <a:t>Illustrative carbon values; </a:t>
            </a:r>
            <a:r>
              <a:rPr lang="en-US" sz="1200" dirty="0" err="1"/>
              <a:t>Resurety</a:t>
            </a:r>
            <a:r>
              <a:rPr lang="en-US" sz="1200" dirty="0"/>
              <a:t>, </a:t>
            </a:r>
            <a:r>
              <a:rPr lang="en-US" sz="1200" dirty="0" err="1"/>
              <a:t>GhG</a:t>
            </a:r>
            <a:r>
              <a:rPr lang="en-US" sz="1200" dirty="0"/>
              <a:t> Abatement Product, PJM </a:t>
            </a:r>
            <a:r>
              <a:rPr lang="en-US" sz="1200" dirty="0" err="1"/>
              <a:t>CAPSTF</a:t>
            </a:r>
            <a:endParaRPr lang="en-US" sz="1200" dirty="0"/>
          </a:p>
        </p:txBody>
      </p:sp>
    </p:spTree>
    <p:extLst>
      <p:ext uri="{BB962C8B-B14F-4D97-AF65-F5344CB8AC3E}">
        <p14:creationId xmlns:p14="http://schemas.microsoft.com/office/powerpoint/2010/main" val="2071987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Helvetica" pitchFamily="34" charset="0"/>
              </a:rPr>
              <a:t>Stakeholder Comments</a:t>
            </a:r>
          </a:p>
        </p:txBody>
      </p:sp>
    </p:spTree>
    <p:extLst>
      <p:ext uri="{BB962C8B-B14F-4D97-AF65-F5344CB8AC3E}">
        <p14:creationId xmlns:p14="http://schemas.microsoft.com/office/powerpoint/2010/main" val="80363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Helvetica" pitchFamily="34" charset="0"/>
              </a:rPr>
              <a:t>Welcome</a:t>
            </a:r>
          </a:p>
        </p:txBody>
      </p:sp>
      <p:sp>
        <p:nvSpPr>
          <p:cNvPr id="2" name="Content Placeholder 1"/>
          <p:cNvSpPr>
            <a:spLocks noGrp="1"/>
          </p:cNvSpPr>
          <p:nvPr>
            <p:ph idx="4294967295"/>
          </p:nvPr>
        </p:nvSpPr>
        <p:spPr>
          <a:xfrm>
            <a:off x="762000" y="1752600"/>
            <a:ext cx="10515600" cy="4037013"/>
          </a:xfrm>
          <a:prstGeom prst="rect">
            <a:avLst/>
          </a:prstGeom>
        </p:spPr>
        <p:txBody>
          <a:bodyPr/>
          <a:lstStyle/>
          <a:p>
            <a:pPr marL="0" indent="0">
              <a:buNone/>
            </a:pPr>
            <a:r>
              <a:rPr lang="en-US" dirty="0">
                <a:latin typeface="Helvetica" pitchFamily="34" charset="0"/>
              </a:rPr>
              <a:t>This stakeholder meeting is to discuss Staff’s update to the Board’s </a:t>
            </a:r>
            <a:r>
              <a:rPr lang="en-US" i="1" dirty="0">
                <a:latin typeface="Helvetica" pitchFamily="34" charset="0"/>
              </a:rPr>
              <a:t>Investigation of Resource Adequacy Alternatives</a:t>
            </a:r>
            <a:r>
              <a:rPr lang="en-US" dirty="0">
                <a:latin typeface="Helvetica" pitchFamily="34" charset="0"/>
              </a:rPr>
              <a:t>, under: </a:t>
            </a:r>
          </a:p>
          <a:p>
            <a:pPr marL="0" indent="0">
              <a:buNone/>
            </a:pPr>
            <a:endParaRPr lang="en-US" dirty="0">
              <a:latin typeface="Helvetica" pitchFamily="34" charset="0"/>
            </a:endParaRPr>
          </a:p>
          <a:p>
            <a:pPr marL="0" indent="0" algn="ctr">
              <a:buNone/>
            </a:pPr>
            <a:r>
              <a:rPr lang="en-US" dirty="0">
                <a:latin typeface="Helvetica" pitchFamily="34" charset="0"/>
              </a:rPr>
              <a:t>Docket #</a:t>
            </a:r>
            <a:r>
              <a:rPr lang="en-US" dirty="0">
                <a:latin typeface="Helvetica" pitchFamily="34" charset="0"/>
                <a:hlinkClick r:id="rId3"/>
              </a:rPr>
              <a:t>EO20030203</a:t>
            </a:r>
            <a:endParaRPr lang="en-US" dirty="0">
              <a:latin typeface="Helvetica" pitchFamily="34" charset="0"/>
            </a:endParaRPr>
          </a:p>
          <a:p>
            <a:pPr marL="0" indent="0">
              <a:buNone/>
            </a:pPr>
            <a:endParaRPr lang="en-US" dirty="0">
              <a:latin typeface="Helvetica" pitchFamily="34" charset="0"/>
            </a:endParaRPr>
          </a:p>
          <a:p>
            <a:pPr marL="0" indent="0">
              <a:buNone/>
            </a:pPr>
            <a:r>
              <a:rPr lang="en-US" dirty="0">
                <a:latin typeface="Helvetica" pitchFamily="34" charset="0"/>
              </a:rPr>
              <a:t>This meeting will focus on Staff’s “</a:t>
            </a:r>
            <a:r>
              <a:rPr lang="en-US" dirty="0">
                <a:latin typeface="Helvetica" pitchFamily="34" charset="0"/>
                <a:hlinkClick r:id="rId4"/>
              </a:rPr>
              <a:t>2022 Progress Report on New Jersey’s Resource Adequacy Alternatives</a:t>
            </a:r>
            <a:r>
              <a:rPr lang="en-US" dirty="0">
                <a:latin typeface="Helvetica" pitchFamily="34" charset="0"/>
              </a:rPr>
              <a:t>,” issued on September 22, 2022.</a:t>
            </a:r>
          </a:p>
          <a:p>
            <a:pPr marL="0" indent="0">
              <a:buNone/>
            </a:pPr>
            <a:endParaRPr lang="en-US" dirty="0">
              <a:latin typeface="Helvetica" pitchFamily="34" charset="0"/>
            </a:endParaRPr>
          </a:p>
        </p:txBody>
      </p:sp>
    </p:spTree>
    <p:extLst>
      <p:ext uri="{BB962C8B-B14F-4D97-AF65-F5344CB8AC3E}">
        <p14:creationId xmlns:p14="http://schemas.microsoft.com/office/powerpoint/2010/main" val="309713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Helvetica" pitchFamily="34" charset="0"/>
              </a:rPr>
              <a:t>Webinar Instruction Page</a:t>
            </a:r>
          </a:p>
        </p:txBody>
      </p:sp>
      <p:sp>
        <p:nvSpPr>
          <p:cNvPr id="2" name="Content Placeholder 1"/>
          <p:cNvSpPr>
            <a:spLocks noGrp="1"/>
          </p:cNvSpPr>
          <p:nvPr>
            <p:ph idx="4294967295"/>
          </p:nvPr>
        </p:nvSpPr>
        <p:spPr>
          <a:xfrm>
            <a:off x="838200" y="1752600"/>
            <a:ext cx="10515600" cy="4037013"/>
          </a:xfrm>
          <a:prstGeom prst="rect">
            <a:avLst/>
          </a:prstGeom>
        </p:spPr>
        <p:txBody>
          <a:bodyPr lIns="91440" tIns="45720" rIns="91440" bIns="45720" anchor="t"/>
          <a:lstStyle/>
          <a:p>
            <a:r>
              <a:rPr lang="en-US" sz="2400" dirty="0">
                <a:latin typeface="Helvetica" pitchFamily="34" charset="0"/>
              </a:rPr>
              <a:t>All attendees will be automatically muted until called upon to speak.</a:t>
            </a:r>
          </a:p>
          <a:p>
            <a:pPr lvl="1"/>
            <a:r>
              <a:rPr lang="en-US" sz="2000" dirty="0">
                <a:latin typeface="Helvetica" pitchFamily="34" charset="0"/>
              </a:rPr>
              <a:t>When we get to the public comment portion, we will start with speakers who pre-registered.  You will be called up and then unmuted.</a:t>
            </a:r>
          </a:p>
          <a:p>
            <a:pPr lvl="1"/>
            <a:r>
              <a:rPr lang="en-US" sz="2000" dirty="0">
                <a:latin typeface="Helvetica" pitchFamily="34" charset="0"/>
              </a:rPr>
              <a:t>Speakers who did not pre-register may raise their hand to speak and will be called on.</a:t>
            </a:r>
          </a:p>
          <a:p>
            <a:pPr lvl="2"/>
            <a:r>
              <a:rPr lang="en-US" sz="1600" dirty="0">
                <a:latin typeface="Helvetica" pitchFamily="34" charset="0"/>
              </a:rPr>
              <a:t>We are going to ask speakers to keep their comments to less than 8 minutes.</a:t>
            </a:r>
          </a:p>
          <a:p>
            <a:r>
              <a:rPr lang="en-US" sz="2400" dirty="0">
                <a:latin typeface="Helvetica" pitchFamily="34" charset="0"/>
              </a:rPr>
              <a:t>Questions? Please use the “Q &amp; A” function in Zoom.</a:t>
            </a:r>
          </a:p>
          <a:p>
            <a:pPr lvl="1"/>
            <a:r>
              <a:rPr lang="en-US" sz="2000" dirty="0">
                <a:latin typeface="Helvetica" pitchFamily="34" charset="0"/>
              </a:rPr>
              <a:t>Please note that the “Chat” function in Zoom is not available for this meeting.</a:t>
            </a:r>
          </a:p>
          <a:p>
            <a:r>
              <a:rPr lang="en-US" sz="2400" dirty="0">
                <a:latin typeface="Helvetica" pitchFamily="34" charset="0"/>
              </a:rPr>
              <a:t>This meeting is being recorded. </a:t>
            </a:r>
          </a:p>
          <a:p>
            <a:r>
              <a:rPr lang="en-US" sz="2400" dirty="0">
                <a:latin typeface="Helvetica" pitchFamily="34" charset="0"/>
              </a:rPr>
              <a:t>A copy of the recording and slides will be made available on the BPU website:</a:t>
            </a:r>
            <a:br>
              <a:rPr lang="en-US" sz="2400" dirty="0">
                <a:latin typeface="Helvetica" pitchFamily="34" charset="0"/>
              </a:rPr>
            </a:br>
            <a:r>
              <a:rPr lang="en-US" sz="2400" dirty="0">
                <a:latin typeface="Helvetica" pitchFamily="34" charset="0"/>
              </a:rPr>
              <a:t>		</a:t>
            </a:r>
            <a:r>
              <a:rPr lang="en-US" sz="2400" dirty="0">
                <a:solidFill>
                  <a:srgbClr val="002060"/>
                </a:solidFill>
                <a:latin typeface="Helvetica" pitchFamily="34" charset="0"/>
                <a:hlinkClick r:id="rId3"/>
              </a:rPr>
              <a:t>https://www.nj.gov/bpu/newsroom/public/</a:t>
            </a:r>
            <a:r>
              <a:rPr lang="en-US" sz="2400" dirty="0">
                <a:solidFill>
                  <a:srgbClr val="002060"/>
                </a:solidFill>
                <a:latin typeface="Helvetica" pitchFamily="34" charset="0"/>
              </a:rPr>
              <a:t> </a:t>
            </a:r>
          </a:p>
        </p:txBody>
      </p:sp>
    </p:spTree>
    <p:extLst>
      <p:ext uri="{BB962C8B-B14F-4D97-AF65-F5344CB8AC3E}">
        <p14:creationId xmlns:p14="http://schemas.microsoft.com/office/powerpoint/2010/main" val="1730547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latin typeface="Helvetica" pitchFamily="34" charset="0"/>
              </a:rPr>
              <a:t>Written Stakeholder Comment Guidelines</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C790AD-FA6F-AC4B-8DD5-8F16113E1AE2}" type="slidenum">
              <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endParaRPr>
          </a:p>
        </p:txBody>
      </p:sp>
      <p:sp>
        <p:nvSpPr>
          <p:cNvPr id="2" name="Content Placeholder 1">
            <a:extLst>
              <a:ext uri="{FF2B5EF4-FFF2-40B4-BE49-F238E27FC236}">
                <a16:creationId xmlns:a16="http://schemas.microsoft.com/office/drawing/2014/main" id="{6F590CFC-4A54-4106-B59B-3EEE90582F7C}"/>
              </a:ext>
            </a:extLst>
          </p:cNvPr>
          <p:cNvSpPr>
            <a:spLocks noGrp="1"/>
          </p:cNvSpPr>
          <p:nvPr>
            <p:ph idx="4294967295"/>
          </p:nvPr>
        </p:nvSpPr>
        <p:spPr>
          <a:xfrm>
            <a:off x="609600" y="1676400"/>
            <a:ext cx="10972800" cy="4219575"/>
          </a:xfrm>
          <a:prstGeom prst="rect">
            <a:avLst/>
          </a:prstGeom>
        </p:spPr>
        <p:txBody>
          <a:bodyPr/>
          <a:lstStyle/>
          <a:p>
            <a:r>
              <a:rPr lang="en-US" sz="1800" dirty="0">
                <a:latin typeface="Helvetica" pitchFamily="34" charset="0"/>
              </a:rPr>
              <a:t>The deadline for comments on the 2022 Progress Report is 5:00 p.m. ET on October 25, 2022.</a:t>
            </a:r>
          </a:p>
          <a:p>
            <a:r>
              <a:rPr lang="en-US" sz="1800" dirty="0">
                <a:latin typeface="Helvetica" pitchFamily="34" charset="0"/>
              </a:rPr>
              <a:t>Please submit comments directly to Docket No. </a:t>
            </a:r>
            <a:r>
              <a:rPr lang="en-US" sz="1800" dirty="0">
                <a:latin typeface="Helvetica" pitchFamily="34" charset="0"/>
                <a:hlinkClick r:id="rId3"/>
              </a:rPr>
              <a:t>EO20030203</a:t>
            </a:r>
            <a:r>
              <a:rPr lang="en-US" sz="1800" dirty="0">
                <a:latin typeface="Helvetica" pitchFamily="34" charset="0"/>
              </a:rPr>
              <a:t>, using the “Post Comments” button on the Board’s Public Document Search tool.  </a:t>
            </a:r>
          </a:p>
          <a:p>
            <a:r>
              <a:rPr lang="en-US" sz="1800" dirty="0">
                <a:latin typeface="Helvetica" pitchFamily="34" charset="0"/>
              </a:rPr>
              <a:t>Comments are considered “public documents” for purposes of the State’s Open Public Records Act and any confidential information should be submitted in accordance with the procedures set forth in N.J.A.C. 14:1-12.3.  </a:t>
            </a:r>
          </a:p>
          <a:p>
            <a:r>
              <a:rPr lang="en-US" sz="1800" dirty="0">
                <a:latin typeface="Helvetica" pitchFamily="34" charset="0"/>
              </a:rPr>
              <a:t>Written comments may also be submitted to: </a:t>
            </a:r>
          </a:p>
          <a:p>
            <a:pPr marL="408051" lvl="2" indent="0">
              <a:buNone/>
            </a:pPr>
            <a:endParaRPr lang="en-US" sz="1800" dirty="0">
              <a:latin typeface="Helvetica" pitchFamily="34" charset="0"/>
            </a:endParaRPr>
          </a:p>
          <a:p>
            <a:pPr marL="408051" lvl="2" indent="0">
              <a:buNone/>
            </a:pPr>
            <a:r>
              <a:rPr lang="en-US" sz="1800" dirty="0">
                <a:latin typeface="Helvetica" pitchFamily="34" charset="0"/>
              </a:rPr>
              <a:t>	Acting Secretary of the Board  </a:t>
            </a:r>
          </a:p>
          <a:p>
            <a:pPr marL="408051" lvl="2" indent="0">
              <a:buNone/>
            </a:pPr>
            <a:r>
              <a:rPr lang="en-US" sz="1800" dirty="0">
                <a:latin typeface="Helvetica" pitchFamily="34" charset="0"/>
              </a:rPr>
              <a:t>	44 South Clinton Avenue, 1st Floor  </a:t>
            </a:r>
          </a:p>
          <a:p>
            <a:pPr marL="408051" lvl="2" indent="0">
              <a:buNone/>
            </a:pPr>
            <a:r>
              <a:rPr lang="en-US" sz="1800" dirty="0">
                <a:latin typeface="Helvetica" pitchFamily="34" charset="0"/>
              </a:rPr>
              <a:t>	Post Office Box 350  </a:t>
            </a:r>
          </a:p>
          <a:p>
            <a:pPr marL="408051" lvl="2" indent="0">
              <a:buNone/>
            </a:pPr>
            <a:r>
              <a:rPr lang="en-US" sz="1800" dirty="0">
                <a:latin typeface="Helvetica" pitchFamily="34" charset="0"/>
              </a:rPr>
              <a:t>	Trenton, NJ 08625-0350  </a:t>
            </a:r>
          </a:p>
          <a:p>
            <a:pPr marL="408051" lvl="2" indent="0">
              <a:buNone/>
            </a:pPr>
            <a:r>
              <a:rPr lang="en-US" sz="1800" dirty="0">
                <a:latin typeface="Helvetica" pitchFamily="34" charset="0"/>
              </a:rPr>
              <a:t>	Phone: 609-292-1599  </a:t>
            </a:r>
          </a:p>
          <a:p>
            <a:pPr marL="408051" lvl="2" indent="0">
              <a:buNone/>
            </a:pPr>
            <a:r>
              <a:rPr lang="en-US" sz="1800" dirty="0">
                <a:latin typeface="Helvetica" pitchFamily="34" charset="0"/>
              </a:rPr>
              <a:t>	Email: board.secretary@bpu.nj.gov </a:t>
            </a:r>
          </a:p>
        </p:txBody>
      </p:sp>
    </p:spTree>
    <p:extLst>
      <p:ext uri="{BB962C8B-B14F-4D97-AF65-F5344CB8AC3E}">
        <p14:creationId xmlns:p14="http://schemas.microsoft.com/office/powerpoint/2010/main" val="129738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Helvetica" pitchFamily="34" charset="0"/>
              </a:rPr>
              <a:t>Webinar Instruction Page</a:t>
            </a:r>
          </a:p>
        </p:txBody>
      </p:sp>
      <p:sp>
        <p:nvSpPr>
          <p:cNvPr id="2" name="Content Placeholder 1"/>
          <p:cNvSpPr>
            <a:spLocks noGrp="1"/>
          </p:cNvSpPr>
          <p:nvPr>
            <p:ph idx="4294967295"/>
          </p:nvPr>
        </p:nvSpPr>
        <p:spPr>
          <a:xfrm>
            <a:off x="838200" y="1752600"/>
            <a:ext cx="10515600" cy="4037013"/>
          </a:xfrm>
          <a:prstGeom prst="rect">
            <a:avLst/>
          </a:prstGeom>
        </p:spPr>
        <p:txBody>
          <a:bodyPr lIns="91440" tIns="45720" rIns="91440" bIns="45720" anchor="t"/>
          <a:lstStyle/>
          <a:p>
            <a:r>
              <a:rPr lang="en-US" sz="2400" dirty="0">
                <a:latin typeface="Helvetica" pitchFamily="34" charset="0"/>
              </a:rPr>
              <a:t>All attendees will be automatically muted until called upon to speak.</a:t>
            </a:r>
          </a:p>
          <a:p>
            <a:pPr lvl="1"/>
            <a:r>
              <a:rPr lang="en-US" sz="2000" dirty="0">
                <a:latin typeface="Helvetica" pitchFamily="34" charset="0"/>
              </a:rPr>
              <a:t>When we get to the public comment portion, we will start with speakers who pre-registered.  You will be called up and then unmuted.</a:t>
            </a:r>
          </a:p>
          <a:p>
            <a:pPr lvl="1"/>
            <a:r>
              <a:rPr lang="en-US" sz="2000" dirty="0">
                <a:latin typeface="Helvetica" pitchFamily="34" charset="0"/>
              </a:rPr>
              <a:t>Speakers who did not pre-register may raise their hand to speak and will be called on.</a:t>
            </a:r>
          </a:p>
          <a:p>
            <a:pPr lvl="2"/>
            <a:r>
              <a:rPr lang="en-US" sz="1600" dirty="0">
                <a:latin typeface="Helvetica" pitchFamily="34" charset="0"/>
              </a:rPr>
              <a:t>We are going to ask speakers to keep their comments to less than 8 minutes.</a:t>
            </a:r>
          </a:p>
          <a:p>
            <a:r>
              <a:rPr lang="en-US" sz="2400" dirty="0">
                <a:latin typeface="Helvetica" pitchFamily="34" charset="0"/>
              </a:rPr>
              <a:t>Questions? Please use the “Q &amp; A” function in Zoom.</a:t>
            </a:r>
          </a:p>
          <a:p>
            <a:pPr lvl="1"/>
            <a:r>
              <a:rPr lang="en-US" sz="2000" dirty="0">
                <a:latin typeface="Helvetica" pitchFamily="34" charset="0"/>
              </a:rPr>
              <a:t>Please note that the “Chat” function in Zoom is not available for this meeting.</a:t>
            </a:r>
          </a:p>
          <a:p>
            <a:r>
              <a:rPr lang="en-US" sz="2400" dirty="0">
                <a:latin typeface="Helvetica" pitchFamily="34" charset="0"/>
              </a:rPr>
              <a:t>This meeting is being recorded. </a:t>
            </a:r>
          </a:p>
          <a:p>
            <a:r>
              <a:rPr lang="en-US" sz="2400" dirty="0">
                <a:latin typeface="Helvetica" pitchFamily="34" charset="0"/>
              </a:rPr>
              <a:t>A copy of the recording and slides will be made available on the BPU website:</a:t>
            </a:r>
            <a:br>
              <a:rPr lang="en-US" sz="2400" dirty="0">
                <a:latin typeface="Helvetica" pitchFamily="34" charset="0"/>
              </a:rPr>
            </a:br>
            <a:r>
              <a:rPr lang="en-US" sz="2400" dirty="0">
                <a:latin typeface="Helvetica" pitchFamily="34" charset="0"/>
              </a:rPr>
              <a:t>		</a:t>
            </a:r>
            <a:r>
              <a:rPr lang="en-US" sz="2400" dirty="0">
                <a:solidFill>
                  <a:srgbClr val="002060"/>
                </a:solidFill>
                <a:latin typeface="Helvetica" pitchFamily="34" charset="0"/>
                <a:hlinkClick r:id="rId3"/>
              </a:rPr>
              <a:t>https://www.nj.gov/bpu/newsroom/public/</a:t>
            </a:r>
            <a:r>
              <a:rPr lang="en-US" sz="2400" dirty="0">
                <a:solidFill>
                  <a:srgbClr val="002060"/>
                </a:solidFill>
                <a:latin typeface="Helvetica" pitchFamily="34" charset="0"/>
              </a:rPr>
              <a:t> </a:t>
            </a:r>
          </a:p>
        </p:txBody>
      </p:sp>
    </p:spTree>
    <p:extLst>
      <p:ext uri="{BB962C8B-B14F-4D97-AF65-F5344CB8AC3E}">
        <p14:creationId xmlns:p14="http://schemas.microsoft.com/office/powerpoint/2010/main" val="256279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atin typeface="Helvetica" pitchFamily="34" charset="0"/>
              </a:rPr>
              <a:t>Disclaimer</a:t>
            </a:r>
          </a:p>
        </p:txBody>
      </p:sp>
      <p:sp>
        <p:nvSpPr>
          <p:cNvPr id="2" name="Content Placeholder 1"/>
          <p:cNvSpPr>
            <a:spLocks noGrp="1"/>
          </p:cNvSpPr>
          <p:nvPr>
            <p:ph idx="4294967295"/>
          </p:nvPr>
        </p:nvSpPr>
        <p:spPr>
          <a:xfrm>
            <a:off x="914400" y="1825625"/>
            <a:ext cx="10515600" cy="4037013"/>
          </a:xfrm>
          <a:prstGeom prst="rect">
            <a:avLst/>
          </a:prstGeom>
        </p:spPr>
        <p:txBody>
          <a:bodyPr/>
          <a:lstStyle/>
          <a:p>
            <a:pPr marL="0" indent="0">
              <a:buNone/>
            </a:pPr>
            <a:r>
              <a:rPr lang="en-US" dirty="0">
                <a:latin typeface="Helvetica" pitchFamily="34" charset="0"/>
              </a:rPr>
              <a:t>This presentation is provided for informational purposes only and should not be taken to represent the views of the New Jersey Board of Public Utilities, its Commissioners, or the State of New Jersey.  Please be aware that any information presented is subject to change if there are changes to New Jersey statutes, rules, or policies. </a:t>
            </a:r>
          </a:p>
          <a:p>
            <a:pPr marL="0" indent="0">
              <a:buNone/>
            </a:pPr>
            <a:r>
              <a:rPr lang="en-US" b="1" dirty="0">
                <a:latin typeface="Helvetica" pitchFamily="34" charset="0"/>
              </a:rPr>
              <a:t>All viewers are responsible for ensuring that they rely only on current legal authority regarding the matters covered in the presentation.</a:t>
            </a:r>
          </a:p>
          <a:p>
            <a:pPr marL="0" indent="0">
              <a:buNone/>
            </a:pPr>
            <a:endParaRPr lang="en-US" dirty="0"/>
          </a:p>
        </p:txBody>
      </p:sp>
    </p:spTree>
    <p:extLst>
      <p:ext uri="{BB962C8B-B14F-4D97-AF65-F5344CB8AC3E}">
        <p14:creationId xmlns:p14="http://schemas.microsoft.com/office/powerpoint/2010/main" val="108467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latin typeface="Helvetica" pitchFamily="34" charset="0"/>
              </a:rPr>
              <a:t>Written Stakeholder Comment Guidelines</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C790AD-FA6F-AC4B-8DD5-8F16113E1AE2}" type="slidenum">
              <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endParaRPr>
          </a:p>
        </p:txBody>
      </p:sp>
      <p:sp>
        <p:nvSpPr>
          <p:cNvPr id="2" name="Content Placeholder 1">
            <a:extLst>
              <a:ext uri="{FF2B5EF4-FFF2-40B4-BE49-F238E27FC236}">
                <a16:creationId xmlns:a16="http://schemas.microsoft.com/office/drawing/2014/main" id="{6F590CFC-4A54-4106-B59B-3EEE90582F7C}"/>
              </a:ext>
            </a:extLst>
          </p:cNvPr>
          <p:cNvSpPr>
            <a:spLocks noGrp="1"/>
          </p:cNvSpPr>
          <p:nvPr>
            <p:ph idx="4294967295"/>
          </p:nvPr>
        </p:nvSpPr>
        <p:spPr>
          <a:xfrm>
            <a:off x="609600" y="1676400"/>
            <a:ext cx="10972800" cy="4219575"/>
          </a:xfrm>
          <a:prstGeom prst="rect">
            <a:avLst/>
          </a:prstGeom>
        </p:spPr>
        <p:txBody>
          <a:bodyPr/>
          <a:lstStyle/>
          <a:p>
            <a:r>
              <a:rPr lang="en-US" sz="1800" dirty="0">
                <a:latin typeface="Helvetica" pitchFamily="34" charset="0"/>
              </a:rPr>
              <a:t>The deadline for comments on the 2022 Progress Report is 5:00 p.m. ET on October 25, 2022.</a:t>
            </a:r>
          </a:p>
          <a:p>
            <a:r>
              <a:rPr lang="en-US" sz="1800" dirty="0">
                <a:latin typeface="Helvetica" pitchFamily="34" charset="0"/>
              </a:rPr>
              <a:t>Please submit comments directly to Docket No. </a:t>
            </a:r>
            <a:r>
              <a:rPr lang="en-US" sz="1800" dirty="0">
                <a:latin typeface="Helvetica" pitchFamily="34" charset="0"/>
                <a:hlinkClick r:id="rId3"/>
              </a:rPr>
              <a:t>EO20030203</a:t>
            </a:r>
            <a:r>
              <a:rPr lang="en-US" sz="1800" dirty="0">
                <a:latin typeface="Helvetica" pitchFamily="34" charset="0"/>
              </a:rPr>
              <a:t>, using the “Post Comments” button on the Board’s Public Document Search tool.  </a:t>
            </a:r>
          </a:p>
          <a:p>
            <a:r>
              <a:rPr lang="en-US" sz="1800" dirty="0">
                <a:latin typeface="Helvetica" pitchFamily="34" charset="0"/>
              </a:rPr>
              <a:t>Comments are considered “public documents” for purposes of the State’s Open Public Records Act and any confidential information should be submitted in accordance with the procedures set forth in N.J.A.C. 14:1-12.3.  </a:t>
            </a:r>
          </a:p>
          <a:p>
            <a:r>
              <a:rPr lang="en-US" sz="1800" dirty="0">
                <a:latin typeface="Helvetica" pitchFamily="34" charset="0"/>
              </a:rPr>
              <a:t>Written comments may also be submitted to: </a:t>
            </a:r>
          </a:p>
          <a:p>
            <a:pPr marL="408051" lvl="2" indent="0">
              <a:buNone/>
            </a:pPr>
            <a:endParaRPr lang="en-US" sz="1800" dirty="0">
              <a:latin typeface="Helvetica" pitchFamily="34" charset="0"/>
            </a:endParaRPr>
          </a:p>
          <a:p>
            <a:pPr marL="408051" lvl="2" indent="0">
              <a:buNone/>
            </a:pPr>
            <a:r>
              <a:rPr lang="en-US" sz="1800" dirty="0">
                <a:latin typeface="Helvetica" pitchFamily="34" charset="0"/>
              </a:rPr>
              <a:t>	Acting Secretary of the Board  </a:t>
            </a:r>
          </a:p>
          <a:p>
            <a:pPr marL="408051" lvl="2" indent="0">
              <a:buNone/>
            </a:pPr>
            <a:r>
              <a:rPr lang="en-US" sz="1800" dirty="0">
                <a:latin typeface="Helvetica" pitchFamily="34" charset="0"/>
              </a:rPr>
              <a:t>	44 South Clinton Avenue, 1st Floor  </a:t>
            </a:r>
          </a:p>
          <a:p>
            <a:pPr marL="408051" lvl="2" indent="0">
              <a:buNone/>
            </a:pPr>
            <a:r>
              <a:rPr lang="en-US" sz="1800" dirty="0">
                <a:latin typeface="Helvetica" pitchFamily="34" charset="0"/>
              </a:rPr>
              <a:t>	Post Office Box 350  </a:t>
            </a:r>
          </a:p>
          <a:p>
            <a:pPr marL="408051" lvl="2" indent="0">
              <a:buNone/>
            </a:pPr>
            <a:r>
              <a:rPr lang="en-US" sz="1800" dirty="0">
                <a:latin typeface="Helvetica" pitchFamily="34" charset="0"/>
              </a:rPr>
              <a:t>	Trenton, NJ 08625-0350  </a:t>
            </a:r>
          </a:p>
          <a:p>
            <a:pPr marL="408051" lvl="2" indent="0">
              <a:buNone/>
            </a:pPr>
            <a:r>
              <a:rPr lang="en-US" sz="1800" dirty="0">
                <a:latin typeface="Helvetica" pitchFamily="34" charset="0"/>
              </a:rPr>
              <a:t>	Phone: 609-292-1599  </a:t>
            </a:r>
          </a:p>
          <a:p>
            <a:pPr marL="408051" lvl="2" indent="0">
              <a:buNone/>
            </a:pPr>
            <a:r>
              <a:rPr lang="en-US" sz="1800" dirty="0">
                <a:latin typeface="Helvetica" pitchFamily="34" charset="0"/>
              </a:rPr>
              <a:t>	Email: board.secretary@bpu.nj.gov </a:t>
            </a:r>
          </a:p>
        </p:txBody>
      </p:sp>
    </p:spTree>
    <p:extLst>
      <p:ext uri="{BB962C8B-B14F-4D97-AF65-F5344CB8AC3E}">
        <p14:creationId xmlns:p14="http://schemas.microsoft.com/office/powerpoint/2010/main" val="254778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10363200" cy="1114424"/>
          </a:xfrm>
        </p:spPr>
        <p:txBody>
          <a:bodyPr/>
          <a:lstStyle/>
          <a:p>
            <a:pPr algn="ctr"/>
            <a:r>
              <a:rPr lang="en-US" dirty="0">
                <a:latin typeface="Helvetica" pitchFamily="34" charset="0"/>
              </a:rPr>
              <a:t>Background on the </a:t>
            </a:r>
            <a:r>
              <a:rPr lang="en-US" i="1" dirty="0">
                <a:latin typeface="Helvetica" pitchFamily="34" charset="0"/>
              </a:rPr>
              <a:t>Investigations </a:t>
            </a:r>
            <a:r>
              <a:rPr lang="en-US" dirty="0">
                <a:latin typeface="Helvetica" pitchFamily="34" charset="0"/>
              </a:rPr>
              <a:t>Proceeding</a:t>
            </a:r>
          </a:p>
        </p:txBody>
      </p:sp>
      <p:sp>
        <p:nvSpPr>
          <p:cNvPr id="5" name="Footer Placeholder 4"/>
          <p:cNvSpPr>
            <a:spLocks noGrp="1"/>
          </p:cNvSpPr>
          <p:nvPr>
            <p:ph type="ftr" sz="quarter" idx="11"/>
          </p:nvPr>
        </p:nvSpPr>
        <p:spPr/>
        <p:txBody>
          <a:bodyPr/>
          <a:lstStyle/>
          <a:p>
            <a:pPr>
              <a:defRPr/>
            </a:pPr>
            <a:r>
              <a:rPr lang="en-US"/>
              <a:t>www.nj.gov/bpu</a:t>
            </a:r>
          </a:p>
        </p:txBody>
      </p:sp>
      <p:sp>
        <p:nvSpPr>
          <p:cNvPr id="6" name="Slide Number Placeholder 5"/>
          <p:cNvSpPr>
            <a:spLocks noGrp="1"/>
          </p:cNvSpPr>
          <p:nvPr>
            <p:ph type="sldNum" sz="quarter" idx="12"/>
          </p:nvPr>
        </p:nvSpPr>
        <p:spPr/>
        <p:txBody>
          <a:bodyPr/>
          <a:lstStyle/>
          <a:p>
            <a:pPr>
              <a:defRPr/>
            </a:pPr>
            <a:fld id="{1395A5F1-E218-44E7-9417-0D837C4DDD66}" type="slidenum">
              <a:rPr lang="en-US" smtClean="0"/>
              <a:pPr>
                <a:defRPr/>
              </a:pPr>
              <a:t>6</a:t>
            </a:fld>
            <a:endParaRPr lang="en-US"/>
          </a:p>
        </p:txBody>
      </p:sp>
      <p:sp>
        <p:nvSpPr>
          <p:cNvPr id="9" name="Content Placeholder 2"/>
          <p:cNvSpPr>
            <a:spLocks noGrp="1"/>
          </p:cNvSpPr>
          <p:nvPr>
            <p:ph sz="half" idx="2"/>
          </p:nvPr>
        </p:nvSpPr>
        <p:spPr>
          <a:xfrm>
            <a:off x="533400" y="1692021"/>
            <a:ext cx="6324600" cy="3889375"/>
          </a:xfrm>
        </p:spPr>
        <p:txBody>
          <a:bodyPr/>
          <a:lstStyle/>
          <a:p>
            <a:r>
              <a:rPr lang="en-US" sz="1800" dirty="0"/>
              <a:t>December 2019:  FERC directs expanded mitigation of clean energy resources (“Expanded Minimum Offer Price Rule” or “Expended MOPR”).</a:t>
            </a:r>
          </a:p>
          <a:p>
            <a:endParaRPr lang="en-US" sz="1800" dirty="0"/>
          </a:p>
          <a:p>
            <a:r>
              <a:rPr lang="en-US" sz="1800" dirty="0"/>
              <a:t>March 2020:  Board initiates proceeding to determine appropriate response to unprecedented interference with state clean energy goals.</a:t>
            </a:r>
          </a:p>
          <a:p>
            <a:endParaRPr lang="en-US" sz="1800" dirty="0"/>
          </a:p>
          <a:p>
            <a:r>
              <a:rPr lang="en-US" sz="1800" dirty="0"/>
              <a:t>July 2021:  Staff Report, with the Brattle Group, on Alternative Resource Adequacy Structures for New Jersey accepted by Board.</a:t>
            </a:r>
          </a:p>
          <a:p>
            <a:pPr lvl="1"/>
            <a:r>
              <a:rPr lang="en-US" sz="1600" dirty="0"/>
              <a:t>The Board directed Staff to return in mid-2022 with an updated Report.</a:t>
            </a:r>
          </a:p>
          <a:p>
            <a:pPr lvl="1"/>
            <a:r>
              <a:rPr lang="en-US" sz="1600" dirty="0"/>
              <a:t>On September 22, 2022, Staff issued the 2022 Progress Report.</a:t>
            </a:r>
          </a:p>
          <a:p>
            <a:pPr lvl="1"/>
            <a:endParaRPr lang="en-US" sz="1600" dirty="0"/>
          </a:p>
          <a:p>
            <a:pPr marL="457200" lvl="1" indent="0">
              <a:buNone/>
            </a:pPr>
            <a:endParaRPr lang="en-US" sz="1600" dirty="0"/>
          </a:p>
          <a:p>
            <a:pPr marL="457200" lvl="1" indent="0">
              <a:buNone/>
            </a:pPr>
            <a:endParaRPr lang="en-US" sz="1600" dirty="0"/>
          </a:p>
        </p:txBody>
      </p:sp>
      <p:sp>
        <p:nvSpPr>
          <p:cNvPr id="7" name="Content Placeholder 3"/>
          <p:cNvSpPr>
            <a:spLocks noGrp="1"/>
          </p:cNvSpPr>
          <p:nvPr>
            <p:ph sz="quarter" idx="4"/>
          </p:nvPr>
        </p:nvSpPr>
        <p:spPr>
          <a:xfrm>
            <a:off x="6929437" y="1611312"/>
            <a:ext cx="5110163" cy="5170488"/>
          </a:xfrm>
        </p:spPr>
        <p:txBody>
          <a:bodyPr/>
          <a:lstStyle/>
          <a:p>
            <a:pPr marL="0" indent="0">
              <a:buNone/>
            </a:pPr>
            <a:r>
              <a:rPr lang="en-US" sz="1800" b="1" dirty="0"/>
              <a:t>The Board’s charge to Staff was to examine:</a:t>
            </a:r>
          </a:p>
          <a:p>
            <a:pPr marL="0" indent="0">
              <a:buNone/>
            </a:pPr>
            <a:endParaRPr lang="en-US" sz="1800" b="1" dirty="0"/>
          </a:p>
          <a:p>
            <a:pPr marL="800100" lvl="2" indent="0">
              <a:buNone/>
            </a:pPr>
            <a:r>
              <a:rPr lang="en-US" sz="1600" i="1" dirty="0"/>
              <a:t>“whether New Jersey can achieve its long-term clean energy and environmental objectives under the current resource adequacy paradigm and, if not, recommend how best to meet New Jersey’s resource adequacy needs in a manner consistent with the State’s clean energy and environmental objectives, while considering costs to utility customers.”</a:t>
            </a:r>
          </a:p>
          <a:p>
            <a:pPr marL="800100" lvl="2" indent="0">
              <a:spcBef>
                <a:spcPts val="1800"/>
              </a:spcBef>
              <a:buNone/>
            </a:pPr>
            <a:r>
              <a:rPr lang="en-US" sz="1600" b="1" i="1" dirty="0"/>
              <a:t>	- In the Matter of: Resource Adequacy Alternatives, </a:t>
            </a:r>
            <a:r>
              <a:rPr lang="en-US" sz="1600" b="1" i="1" dirty="0">
                <a:hlinkClick r:id="rId2">
                  <a:extLst>
                    <a:ext uri="{A12FA001-AC4F-418D-AE19-62706E023703}">
                      <ahyp:hlinkClr xmlns="" xmlns:ahyp="http://schemas.microsoft.com/office/drawing/2018/hyperlinkcolor" val="tx"/>
                    </a:ext>
                  </a:extLst>
                </a:hlinkClick>
              </a:rPr>
              <a:t>March 27, 2020</a:t>
            </a:r>
            <a:endParaRPr lang="en-US" sz="1600" b="1" i="1" dirty="0"/>
          </a:p>
          <a:p>
            <a:pPr marL="566738">
              <a:spcBef>
                <a:spcPts val="1200"/>
              </a:spcBef>
            </a:pPr>
            <a:endParaRPr lang="en-US" sz="1400" dirty="0"/>
          </a:p>
          <a:p>
            <a:endParaRPr lang="en-US" sz="1600" dirty="0"/>
          </a:p>
        </p:txBody>
      </p:sp>
    </p:spTree>
    <p:extLst>
      <p:ext uri="{BB962C8B-B14F-4D97-AF65-F5344CB8AC3E}">
        <p14:creationId xmlns:p14="http://schemas.microsoft.com/office/powerpoint/2010/main" val="16588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10210800" cy="1143000"/>
          </a:xfrm>
        </p:spPr>
        <p:txBody>
          <a:bodyPr/>
          <a:lstStyle/>
          <a:p>
            <a:pPr algn="ctr"/>
            <a:r>
              <a:rPr lang="en-US" dirty="0">
                <a:latin typeface="Helvetica" pitchFamily="34" charset="0"/>
              </a:rPr>
              <a:t>Key Findings from 2021 Staff Report</a:t>
            </a:r>
          </a:p>
        </p:txBody>
      </p:sp>
      <p:sp>
        <p:nvSpPr>
          <p:cNvPr id="3" name="Content Placeholder 2"/>
          <p:cNvSpPr>
            <a:spLocks noGrp="1"/>
          </p:cNvSpPr>
          <p:nvPr>
            <p:ph sz="half" idx="2"/>
          </p:nvPr>
        </p:nvSpPr>
        <p:spPr>
          <a:xfrm>
            <a:off x="685800" y="1600200"/>
            <a:ext cx="10820400" cy="4191000"/>
          </a:xfrm>
        </p:spPr>
        <p:txBody>
          <a:bodyPr/>
          <a:lstStyle/>
          <a:p>
            <a:pPr marL="566738">
              <a:spcBef>
                <a:spcPts val="1200"/>
              </a:spcBef>
            </a:pPr>
            <a:r>
              <a:rPr lang="en-US" sz="2000" dirty="0"/>
              <a:t>Incorporating New Jersey’s clean energy goals in the regional market is the most efficient way to provide New Jersey consumers with reliable, affordable, </a:t>
            </a:r>
            <a:r>
              <a:rPr lang="en-US" sz="2000" i="1" dirty="0"/>
              <a:t>and</a:t>
            </a:r>
            <a:r>
              <a:rPr lang="en-US" sz="2000" dirty="0"/>
              <a:t> carbon-free electricity;</a:t>
            </a:r>
          </a:p>
          <a:p>
            <a:pPr marL="566738">
              <a:spcBef>
                <a:spcPts val="1200"/>
              </a:spcBef>
            </a:pPr>
            <a:r>
              <a:rPr lang="en-US" sz="2000" dirty="0"/>
              <a:t>Existing PJM markets have fulfilled their design objectives to maintain reliability at competitive prices, but have lagged behind in addressing state clean energy policies;</a:t>
            </a:r>
          </a:p>
          <a:p>
            <a:pPr marL="566738">
              <a:spcBef>
                <a:spcPts val="1200"/>
              </a:spcBef>
            </a:pPr>
            <a:r>
              <a:rPr lang="en-US" sz="2000" dirty="0"/>
              <a:t>Developments towards repeal of the Minimum Offer Price Rule (MOPR) make any decision to leave the capacity market premature at this time; and</a:t>
            </a:r>
          </a:p>
          <a:p>
            <a:pPr marL="566738">
              <a:spcBef>
                <a:spcPts val="1200"/>
              </a:spcBef>
            </a:pPr>
            <a:r>
              <a:rPr lang="en-US" sz="2000" b="1" u="sng" dirty="0"/>
              <a:t>If a PJM regional solution is delayed or proves infeasible</a:t>
            </a:r>
            <a:r>
              <a:rPr lang="en-US" sz="2000" dirty="0"/>
              <a:t>, New Jersey should continue to pursue the option to implement a single-state or multi-state ICCM under the Fixed Resource Requirement (FRR) alternative</a:t>
            </a:r>
          </a:p>
          <a:p>
            <a:endParaRPr lang="en-US" sz="2000" dirty="0"/>
          </a:p>
        </p:txBody>
      </p:sp>
      <p:sp>
        <p:nvSpPr>
          <p:cNvPr id="5" name="Footer Placeholder 4"/>
          <p:cNvSpPr>
            <a:spLocks noGrp="1"/>
          </p:cNvSpPr>
          <p:nvPr>
            <p:ph type="ftr" sz="quarter" idx="11"/>
          </p:nvPr>
        </p:nvSpPr>
        <p:spPr/>
        <p:txBody>
          <a:bodyPr/>
          <a:lstStyle/>
          <a:p>
            <a:pPr>
              <a:defRPr/>
            </a:pPr>
            <a:r>
              <a:rPr lang="en-US"/>
              <a:t>www.nj.gov/bpu</a:t>
            </a:r>
          </a:p>
        </p:txBody>
      </p:sp>
      <p:sp>
        <p:nvSpPr>
          <p:cNvPr id="6" name="Slide Number Placeholder 5"/>
          <p:cNvSpPr>
            <a:spLocks noGrp="1"/>
          </p:cNvSpPr>
          <p:nvPr>
            <p:ph type="sldNum" sz="quarter" idx="12"/>
          </p:nvPr>
        </p:nvSpPr>
        <p:spPr/>
        <p:txBody>
          <a:bodyPr/>
          <a:lstStyle/>
          <a:p>
            <a:pPr>
              <a:defRPr/>
            </a:pPr>
            <a:fld id="{1395A5F1-E218-44E7-9417-0D837C4DDD66}" type="slidenum">
              <a:rPr lang="en-US" smtClean="0"/>
              <a:pPr>
                <a:defRPr/>
              </a:pPr>
              <a:t>7</a:t>
            </a:fld>
            <a:endParaRPr lang="en-US"/>
          </a:p>
        </p:txBody>
      </p:sp>
    </p:spTree>
    <p:extLst>
      <p:ext uri="{BB962C8B-B14F-4D97-AF65-F5344CB8AC3E}">
        <p14:creationId xmlns:p14="http://schemas.microsoft.com/office/powerpoint/2010/main" val="56075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www.nj.gov/bpu</a:t>
            </a:r>
          </a:p>
        </p:txBody>
      </p:sp>
      <p:sp>
        <p:nvSpPr>
          <p:cNvPr id="5" name="Slide Number Placeholder 4"/>
          <p:cNvSpPr>
            <a:spLocks noGrp="1"/>
          </p:cNvSpPr>
          <p:nvPr>
            <p:ph type="sldNum" sz="quarter" idx="12"/>
          </p:nvPr>
        </p:nvSpPr>
        <p:spPr/>
        <p:txBody>
          <a:bodyPr/>
          <a:lstStyle/>
          <a:p>
            <a:pPr>
              <a:defRPr/>
            </a:pPr>
            <a:fld id="{1395A5F1-E218-44E7-9417-0D837C4DDD66}" type="slidenum">
              <a:rPr lang="en-US" smtClean="0"/>
              <a:pPr>
                <a:defRPr/>
              </a:pPr>
              <a:t>8</a:t>
            </a:fld>
            <a:endParaRPr lang="en-US"/>
          </a:p>
        </p:txBody>
      </p:sp>
      <p:sp>
        <p:nvSpPr>
          <p:cNvPr id="6" name="Title 1"/>
          <p:cNvSpPr>
            <a:spLocks noGrp="1"/>
          </p:cNvSpPr>
          <p:nvPr>
            <p:ph type="title"/>
          </p:nvPr>
        </p:nvSpPr>
        <p:spPr/>
        <p:txBody>
          <a:bodyPr/>
          <a:lstStyle/>
          <a:p>
            <a:pPr algn="ctr"/>
            <a:r>
              <a:rPr lang="en-US" dirty="0">
                <a:latin typeface="Helvetica" pitchFamily="34" charset="0"/>
              </a:rPr>
              <a:t>How Regional Markets Can Drive Clean Energy Adoption</a:t>
            </a:r>
          </a:p>
        </p:txBody>
      </p:sp>
      <p:pic>
        <p:nvPicPr>
          <p:cNvPr id="44" name="Picture 43"/>
          <p:cNvPicPr>
            <a:picLocks noChangeAspect="1"/>
          </p:cNvPicPr>
          <p:nvPr/>
        </p:nvPicPr>
        <p:blipFill>
          <a:blip r:embed="rId2"/>
          <a:stretch>
            <a:fillRect/>
          </a:stretch>
        </p:blipFill>
        <p:spPr>
          <a:xfrm>
            <a:off x="1295400" y="2287660"/>
            <a:ext cx="10119221" cy="3152631"/>
          </a:xfrm>
          <a:prstGeom prst="rect">
            <a:avLst/>
          </a:prstGeom>
        </p:spPr>
      </p:pic>
    </p:spTree>
    <p:extLst>
      <p:ext uri="{BB962C8B-B14F-4D97-AF65-F5344CB8AC3E}">
        <p14:creationId xmlns:p14="http://schemas.microsoft.com/office/powerpoint/2010/main" val="363208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www.nj.gov/bpu</a:t>
            </a:r>
          </a:p>
        </p:txBody>
      </p:sp>
      <p:sp>
        <p:nvSpPr>
          <p:cNvPr id="5" name="Slide Number Placeholder 4"/>
          <p:cNvSpPr>
            <a:spLocks noGrp="1"/>
          </p:cNvSpPr>
          <p:nvPr>
            <p:ph type="sldNum" sz="quarter" idx="12"/>
          </p:nvPr>
        </p:nvSpPr>
        <p:spPr/>
        <p:txBody>
          <a:bodyPr/>
          <a:lstStyle/>
          <a:p>
            <a:pPr>
              <a:defRPr/>
            </a:pPr>
            <a:fld id="{1395A5F1-E218-44E7-9417-0D837C4DDD66}" type="slidenum">
              <a:rPr lang="en-US" smtClean="0"/>
              <a:pPr>
                <a:defRPr/>
              </a:pPr>
              <a:t>9</a:t>
            </a:fld>
            <a:endParaRPr lang="en-US"/>
          </a:p>
        </p:txBody>
      </p:sp>
      <p:sp>
        <p:nvSpPr>
          <p:cNvPr id="6" name="Title 1"/>
          <p:cNvSpPr>
            <a:spLocks noGrp="1"/>
          </p:cNvSpPr>
          <p:nvPr>
            <p:ph type="title"/>
          </p:nvPr>
        </p:nvSpPr>
        <p:spPr/>
        <p:txBody>
          <a:bodyPr/>
          <a:lstStyle/>
          <a:p>
            <a:pPr algn="ctr"/>
            <a:r>
              <a:rPr lang="en-US" dirty="0">
                <a:latin typeface="Helvetica" pitchFamily="34" charset="0"/>
              </a:rPr>
              <a:t>How a Regional Market Can Drive Clean Energy Adoption (cont’d)</a:t>
            </a:r>
          </a:p>
        </p:txBody>
      </p:sp>
      <p:sp>
        <p:nvSpPr>
          <p:cNvPr id="9" name="Rectangle 8"/>
          <p:cNvSpPr/>
          <p:nvPr/>
        </p:nvSpPr>
        <p:spPr>
          <a:xfrm>
            <a:off x="838199" y="2362200"/>
            <a:ext cx="5105399" cy="30343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p:cNvSpPr/>
          <p:nvPr/>
        </p:nvSpPr>
        <p:spPr>
          <a:xfrm>
            <a:off x="838200" y="2377530"/>
            <a:ext cx="5105400" cy="45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D4D4D"/>
                </a:solidFill>
                <a:effectLst/>
                <a:uLnTx/>
                <a:uFillTx/>
                <a:latin typeface="Calibri"/>
                <a:ea typeface="+mn-ea"/>
                <a:cs typeface="+mn-cs"/>
              </a:rPr>
              <a:t>Traditional Capacity Market</a:t>
            </a:r>
          </a:p>
        </p:txBody>
      </p:sp>
      <p:pic>
        <p:nvPicPr>
          <p:cNvPr id="13" name="Picture 12"/>
          <p:cNvPicPr>
            <a:picLocks noChangeAspect="1"/>
          </p:cNvPicPr>
          <p:nvPr/>
        </p:nvPicPr>
        <p:blipFill>
          <a:blip r:embed="rId2"/>
          <a:stretch>
            <a:fillRect/>
          </a:stretch>
        </p:blipFill>
        <p:spPr>
          <a:xfrm>
            <a:off x="853579" y="3139530"/>
            <a:ext cx="1190744" cy="2180750"/>
          </a:xfrm>
          <a:prstGeom prst="rect">
            <a:avLst/>
          </a:prstGeom>
        </p:spPr>
      </p:pic>
      <p:sp>
        <p:nvSpPr>
          <p:cNvPr id="15" name="Rectangle 14"/>
          <p:cNvSpPr/>
          <p:nvPr/>
        </p:nvSpPr>
        <p:spPr>
          <a:xfrm>
            <a:off x="1908264" y="3504929"/>
            <a:ext cx="1143000" cy="1524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AE78D6"/>
                </a:solidFill>
                <a:effectLst/>
                <a:uLnTx/>
                <a:uFillTx/>
                <a:latin typeface="Calibri"/>
                <a:ea typeface="+mn-ea"/>
                <a:cs typeface="+mn-cs"/>
              </a:rPr>
              <a:t>Energy Efficiency</a:t>
            </a:r>
          </a:p>
        </p:txBody>
      </p:sp>
      <p:sp>
        <p:nvSpPr>
          <p:cNvPr id="16" name="Rectangle 15"/>
          <p:cNvSpPr/>
          <p:nvPr/>
        </p:nvSpPr>
        <p:spPr>
          <a:xfrm>
            <a:off x="1908265" y="3657329"/>
            <a:ext cx="1347032" cy="1483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7030A0"/>
                </a:solidFill>
                <a:effectLst/>
                <a:uLnTx/>
                <a:uFillTx/>
                <a:latin typeface="Calibri"/>
                <a:ea typeface="+mn-ea"/>
                <a:cs typeface="+mn-cs"/>
              </a:rPr>
              <a:t>Demand Response</a:t>
            </a:r>
          </a:p>
        </p:txBody>
      </p:sp>
      <p:sp>
        <p:nvSpPr>
          <p:cNvPr id="18" name="Rectangle 17"/>
          <p:cNvSpPr/>
          <p:nvPr/>
        </p:nvSpPr>
        <p:spPr>
          <a:xfrm>
            <a:off x="1908264" y="3905945"/>
            <a:ext cx="944751" cy="135873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3BD48">
                    <a:lumMod val="50000"/>
                  </a:srgbClr>
                </a:solidFill>
                <a:effectLst/>
                <a:uLnTx/>
                <a:uFillTx/>
                <a:latin typeface="Calibri"/>
                <a:ea typeface="+mn-ea"/>
                <a:cs typeface="+mn-cs"/>
              </a:rPr>
              <a:t>Gas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3BD48">
                  <a:lumMod val="50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3BD48">
                  <a:lumMod val="50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3BD48">
                  <a:lumMod val="50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3BD48">
                  <a:lumMod val="50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92929"/>
                </a:solidFill>
                <a:effectLst/>
                <a:uLnTx/>
                <a:uFillTx/>
                <a:latin typeface="Calibri"/>
                <a:ea typeface="+mn-ea"/>
                <a:cs typeface="+mn-cs"/>
              </a:rPr>
              <a:t>Coal</a:t>
            </a:r>
          </a:p>
        </p:txBody>
      </p:sp>
      <p:pic>
        <p:nvPicPr>
          <p:cNvPr id="19" name="Picture 18"/>
          <p:cNvPicPr>
            <a:picLocks noChangeAspect="1"/>
          </p:cNvPicPr>
          <p:nvPr/>
        </p:nvPicPr>
        <p:blipFill>
          <a:blip r:embed="rId3"/>
          <a:stretch>
            <a:fillRect/>
          </a:stretch>
        </p:blipFill>
        <p:spPr>
          <a:xfrm>
            <a:off x="4116036" y="3343149"/>
            <a:ext cx="914174" cy="1891393"/>
          </a:xfrm>
          <a:prstGeom prst="rect">
            <a:avLst/>
          </a:prstGeom>
        </p:spPr>
      </p:pic>
      <p:sp>
        <p:nvSpPr>
          <p:cNvPr id="20" name="TextBox 19"/>
          <p:cNvSpPr txBox="1"/>
          <p:nvPr/>
        </p:nvSpPr>
        <p:spPr>
          <a:xfrm>
            <a:off x="4394199" y="2777729"/>
            <a:ext cx="1219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B54"/>
                </a:solidFill>
                <a:effectLst/>
                <a:uLnTx/>
                <a:uFillTx/>
                <a:latin typeface="Calibri Light" panose="020F0302020204030204" pitchFamily="34" charset="0"/>
                <a:ea typeface="+mn-ea"/>
                <a:cs typeface="Calibri Light" panose="020F0302020204030204" pitchFamily="34" charset="0"/>
              </a:rPr>
              <a:t>Cleared CEACs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2B54"/>
                </a:solidFill>
                <a:effectLst/>
                <a:uLnTx/>
                <a:uFillTx/>
                <a:latin typeface="Calibri Light" panose="020F0302020204030204" pitchFamily="34" charset="0"/>
                <a:ea typeface="+mn-ea"/>
                <a:cs typeface="Calibri Light" panose="020F0302020204030204" pitchFamily="34" charset="0"/>
              </a:rPr>
              <a:t>GWh</a:t>
            </a:r>
            <a:endParaRPr kumimoji="0" lang="en-US" sz="1400" b="0" i="0" u="none" strike="noStrike" kern="1200" cap="none" spc="0" normalizeH="0" baseline="0" noProof="0" dirty="0">
              <a:ln>
                <a:noFill/>
              </a:ln>
              <a:solidFill>
                <a:srgbClr val="002B54"/>
              </a:solidFill>
              <a:effectLst/>
              <a:uLnTx/>
              <a:uFillTx/>
              <a:latin typeface="Calibri Light" panose="020F0302020204030204" pitchFamily="34" charset="0"/>
              <a:ea typeface="+mn-ea"/>
              <a:cs typeface="Calibri Light" panose="020F0302020204030204" pitchFamily="34" charset="0"/>
            </a:endParaRPr>
          </a:p>
        </p:txBody>
      </p:sp>
      <p:sp>
        <p:nvSpPr>
          <p:cNvPr id="23" name="TextBox 22"/>
          <p:cNvSpPr txBox="1"/>
          <p:nvPr/>
        </p:nvSpPr>
        <p:spPr>
          <a:xfrm>
            <a:off x="4481398" y="3904834"/>
            <a:ext cx="762224" cy="430887"/>
          </a:xfrm>
          <a:prstGeom prst="rect">
            <a:avLst/>
          </a:prstGeom>
          <a:noFill/>
          <a:ln>
            <a:solidFill>
              <a:schemeClr val="bg2">
                <a:lumMod val="7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232B"/>
                </a:solidFill>
                <a:effectLst/>
                <a:uLnTx/>
                <a:uFillTx/>
                <a:latin typeface="Calibri"/>
                <a:ea typeface="+mn-ea"/>
                <a:cs typeface="+mn-cs"/>
              </a:rPr>
              <a:t>No CEACs Procured</a:t>
            </a:r>
          </a:p>
        </p:txBody>
      </p:sp>
      <p:cxnSp>
        <p:nvCxnSpPr>
          <p:cNvPr id="24" name="Straight Connector 23"/>
          <p:cNvCxnSpPr/>
          <p:nvPr/>
        </p:nvCxnSpPr>
        <p:spPr>
          <a:xfrm>
            <a:off x="4391979" y="5196930"/>
            <a:ext cx="941062" cy="0"/>
          </a:xfrm>
          <a:prstGeom prst="line">
            <a:avLst/>
          </a:prstGeom>
          <a:ln>
            <a:solidFill>
              <a:schemeClr val="bg2">
                <a:lumMod val="50000"/>
              </a:schemeClr>
            </a:solidFill>
          </a:ln>
          <a:effectLst/>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1330222" y="5227842"/>
            <a:ext cx="941062" cy="0"/>
          </a:xfrm>
          <a:prstGeom prst="line">
            <a:avLst/>
          </a:prstGeom>
          <a:ln>
            <a:solidFill>
              <a:schemeClr val="bg2">
                <a:lumMod val="50000"/>
              </a:schemeClr>
            </a:solidFill>
          </a:ln>
          <a:effectLst/>
        </p:spPr>
        <p:style>
          <a:lnRef idx="2">
            <a:schemeClr val="dk1"/>
          </a:lnRef>
          <a:fillRef idx="0">
            <a:schemeClr val="dk1"/>
          </a:fillRef>
          <a:effectRef idx="1">
            <a:schemeClr val="dk1"/>
          </a:effectRef>
          <a:fontRef idx="minor">
            <a:schemeClr val="tx1"/>
          </a:fontRef>
        </p:style>
      </p:cxnSp>
      <p:sp>
        <p:nvSpPr>
          <p:cNvPr id="26" name="Rectangle 25"/>
          <p:cNvSpPr/>
          <p:nvPr/>
        </p:nvSpPr>
        <p:spPr>
          <a:xfrm>
            <a:off x="6629400" y="2362766"/>
            <a:ext cx="5099683" cy="30343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fontAlgn="auto">
              <a:spcBef>
                <a:spcPts val="0"/>
              </a:spcBef>
              <a:spcAft>
                <a:spcPts val="0"/>
              </a:spcAf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7" name="Rectangle 26"/>
          <p:cNvSpPr/>
          <p:nvPr/>
        </p:nvSpPr>
        <p:spPr>
          <a:xfrm>
            <a:off x="6629400" y="2362200"/>
            <a:ext cx="5099683" cy="4526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D4D4D"/>
                </a:solidFill>
                <a:effectLst/>
                <a:uLnTx/>
                <a:uFillTx/>
                <a:latin typeface="Calibri"/>
                <a:ea typeface="+mn-ea"/>
                <a:cs typeface="+mn-cs"/>
              </a:rPr>
              <a:t>Integrated Clean Capacity Market</a:t>
            </a:r>
          </a:p>
        </p:txBody>
      </p:sp>
      <p:pic>
        <p:nvPicPr>
          <p:cNvPr id="28" name="Picture 27"/>
          <p:cNvPicPr>
            <a:picLocks noChangeAspect="1"/>
          </p:cNvPicPr>
          <p:nvPr/>
        </p:nvPicPr>
        <p:blipFill>
          <a:blip r:embed="rId4"/>
          <a:stretch>
            <a:fillRect/>
          </a:stretch>
        </p:blipFill>
        <p:spPr>
          <a:xfrm>
            <a:off x="6886128" y="3119691"/>
            <a:ext cx="1140271" cy="2088312"/>
          </a:xfrm>
          <a:prstGeom prst="rect">
            <a:avLst/>
          </a:prstGeom>
        </p:spPr>
      </p:pic>
      <p:sp>
        <p:nvSpPr>
          <p:cNvPr id="29" name="TextBox 28"/>
          <p:cNvSpPr txBox="1"/>
          <p:nvPr/>
        </p:nvSpPr>
        <p:spPr>
          <a:xfrm>
            <a:off x="1482622" y="2948699"/>
            <a:ext cx="13691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B54"/>
                </a:solidFill>
                <a:effectLst/>
                <a:uLnTx/>
                <a:uFillTx/>
                <a:latin typeface="Calibri Light" panose="020F0302020204030204" pitchFamily="34" charset="0"/>
                <a:ea typeface="+mn-ea"/>
                <a:cs typeface="Calibri Light" panose="020F0302020204030204" pitchFamily="34" charset="0"/>
              </a:rPr>
              <a:t>Cleared Capacity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B54"/>
                </a:solidFill>
                <a:effectLst/>
                <a:uLnTx/>
                <a:uFillTx/>
                <a:latin typeface="Calibri Light" panose="020F0302020204030204" pitchFamily="34" charset="0"/>
                <a:ea typeface="+mn-ea"/>
                <a:cs typeface="Calibri Light" panose="020F0302020204030204" pitchFamily="34" charset="0"/>
              </a:rPr>
              <a:t>UCAP MW</a:t>
            </a:r>
          </a:p>
        </p:txBody>
      </p:sp>
      <p:sp>
        <p:nvSpPr>
          <p:cNvPr id="21" name="TextBox 20"/>
          <p:cNvSpPr txBox="1"/>
          <p:nvPr/>
        </p:nvSpPr>
        <p:spPr>
          <a:xfrm>
            <a:off x="7086600" y="2800090"/>
            <a:ext cx="13691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B54"/>
                </a:solidFill>
                <a:effectLst/>
                <a:uLnTx/>
                <a:uFillTx/>
                <a:latin typeface="Calibri Light" panose="020F0302020204030204" pitchFamily="34" charset="0"/>
                <a:ea typeface="+mn-ea"/>
                <a:cs typeface="Calibri Light" panose="020F0302020204030204" pitchFamily="34" charset="0"/>
              </a:rPr>
              <a:t>Cleared Capacity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B54"/>
                </a:solidFill>
                <a:effectLst/>
                <a:uLnTx/>
                <a:uFillTx/>
                <a:latin typeface="Calibri Light" panose="020F0302020204030204" pitchFamily="34" charset="0"/>
                <a:ea typeface="+mn-ea"/>
                <a:cs typeface="Calibri Light" panose="020F0302020204030204" pitchFamily="34" charset="0"/>
              </a:rPr>
              <a:t>UCAP MW</a:t>
            </a:r>
          </a:p>
        </p:txBody>
      </p:sp>
      <p:sp>
        <p:nvSpPr>
          <p:cNvPr id="31" name="Rectangle 30"/>
          <p:cNvSpPr/>
          <p:nvPr/>
        </p:nvSpPr>
        <p:spPr>
          <a:xfrm>
            <a:off x="7884288" y="3452080"/>
            <a:ext cx="1143000" cy="1524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AE78D6"/>
                </a:solidFill>
                <a:effectLst/>
                <a:uLnTx/>
                <a:uFillTx/>
                <a:latin typeface="Calibri"/>
                <a:ea typeface="+mn-ea"/>
                <a:cs typeface="+mn-cs"/>
              </a:rPr>
              <a:t>Energy Efficiency</a:t>
            </a:r>
          </a:p>
        </p:txBody>
      </p:sp>
      <p:sp>
        <p:nvSpPr>
          <p:cNvPr id="33" name="Rectangle 32"/>
          <p:cNvSpPr/>
          <p:nvPr/>
        </p:nvSpPr>
        <p:spPr>
          <a:xfrm>
            <a:off x="7881577" y="3608928"/>
            <a:ext cx="1347032" cy="1483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7030A0"/>
                </a:solidFill>
                <a:effectLst/>
                <a:uLnTx/>
                <a:uFillTx/>
                <a:latin typeface="Calibri"/>
                <a:ea typeface="+mn-ea"/>
                <a:cs typeface="+mn-cs"/>
              </a:rPr>
              <a:t>Demand Response</a:t>
            </a:r>
          </a:p>
        </p:txBody>
      </p:sp>
      <p:sp>
        <p:nvSpPr>
          <p:cNvPr id="34" name="Rectangle 33"/>
          <p:cNvSpPr/>
          <p:nvPr/>
        </p:nvSpPr>
        <p:spPr>
          <a:xfrm>
            <a:off x="7881577" y="3812190"/>
            <a:ext cx="1347032" cy="1483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92D050"/>
                </a:solidFill>
                <a:effectLst/>
                <a:uLnTx/>
                <a:uFillTx/>
                <a:latin typeface="Calibri"/>
                <a:ea typeface="+mn-ea"/>
                <a:cs typeface="+mn-cs"/>
              </a:rPr>
              <a:t>Battery</a:t>
            </a:r>
          </a:p>
        </p:txBody>
      </p:sp>
      <p:sp>
        <p:nvSpPr>
          <p:cNvPr id="35" name="Rectangle 34"/>
          <p:cNvSpPr/>
          <p:nvPr/>
        </p:nvSpPr>
        <p:spPr>
          <a:xfrm>
            <a:off x="7881577" y="3980416"/>
            <a:ext cx="1347032" cy="1483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D0D0"/>
                </a:solidFill>
                <a:effectLst/>
                <a:uLnTx/>
                <a:uFillTx/>
                <a:latin typeface="Calibri"/>
                <a:ea typeface="+mn-ea"/>
                <a:cs typeface="+mn-cs"/>
              </a:rPr>
              <a:t>Wind</a:t>
            </a:r>
          </a:p>
        </p:txBody>
      </p:sp>
      <p:sp>
        <p:nvSpPr>
          <p:cNvPr id="36" name="Rectangle 35"/>
          <p:cNvSpPr/>
          <p:nvPr/>
        </p:nvSpPr>
        <p:spPr>
          <a:xfrm>
            <a:off x="7881577" y="4089692"/>
            <a:ext cx="1347032" cy="1483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9900"/>
                </a:solidFill>
                <a:effectLst/>
                <a:uLnTx/>
                <a:uFillTx/>
                <a:latin typeface="Calibri"/>
                <a:ea typeface="+mn-ea"/>
                <a:cs typeface="+mn-cs"/>
              </a:rPr>
              <a:t>Solar</a:t>
            </a:r>
          </a:p>
        </p:txBody>
      </p:sp>
      <p:sp>
        <p:nvSpPr>
          <p:cNvPr id="37" name="Rectangle 36"/>
          <p:cNvSpPr/>
          <p:nvPr/>
        </p:nvSpPr>
        <p:spPr>
          <a:xfrm>
            <a:off x="7890595" y="4250208"/>
            <a:ext cx="1347032" cy="1483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tx1">
                    <a:lumMod val="75000"/>
                  </a:schemeClr>
                </a:solidFill>
                <a:effectLst/>
                <a:uLnTx/>
                <a:uFillTx/>
                <a:latin typeface="Calibri"/>
                <a:ea typeface="+mn-ea"/>
                <a:cs typeface="+mn-cs"/>
              </a:rPr>
              <a:t>Hydro</a:t>
            </a:r>
          </a:p>
        </p:txBody>
      </p:sp>
      <p:sp>
        <p:nvSpPr>
          <p:cNvPr id="38" name="Rectangle 37"/>
          <p:cNvSpPr/>
          <p:nvPr/>
        </p:nvSpPr>
        <p:spPr>
          <a:xfrm>
            <a:off x="7881577" y="4491317"/>
            <a:ext cx="1347032" cy="1483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solidFill>
                  <a:schemeClr val="bg1">
                    <a:lumMod val="65000"/>
                  </a:schemeClr>
                </a:solidFill>
                <a:latin typeface="Calibri"/>
              </a:rPr>
              <a:t>Nuclear</a:t>
            </a:r>
            <a:endParaRPr kumimoji="0" lang="en-US" sz="1050" b="1" i="0" u="none" strike="noStrike" kern="1200" cap="none" spc="0" normalizeH="0" baseline="0" noProof="0" dirty="0">
              <a:ln>
                <a:noFill/>
              </a:ln>
              <a:solidFill>
                <a:schemeClr val="bg1">
                  <a:lumMod val="65000"/>
                </a:schemeClr>
              </a:solidFill>
              <a:effectLst/>
              <a:uLnTx/>
              <a:uFillTx/>
              <a:latin typeface="Calibri"/>
            </a:endParaRPr>
          </a:p>
        </p:txBody>
      </p:sp>
      <p:sp>
        <p:nvSpPr>
          <p:cNvPr id="39" name="Rectangle 38"/>
          <p:cNvSpPr/>
          <p:nvPr/>
        </p:nvSpPr>
        <p:spPr>
          <a:xfrm>
            <a:off x="7879959" y="4870271"/>
            <a:ext cx="1347032" cy="1483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996633"/>
                </a:solidFill>
                <a:effectLst/>
                <a:uLnTx/>
                <a:uFillTx/>
                <a:latin typeface="Calibri"/>
                <a:ea typeface="+mn-ea"/>
                <a:cs typeface="+mn-cs"/>
              </a:rPr>
              <a:t>Gas</a:t>
            </a:r>
          </a:p>
        </p:txBody>
      </p:sp>
      <p:pic>
        <p:nvPicPr>
          <p:cNvPr id="40" name="Picture 39"/>
          <p:cNvPicPr>
            <a:picLocks noChangeAspect="1"/>
          </p:cNvPicPr>
          <p:nvPr/>
        </p:nvPicPr>
        <p:blipFill>
          <a:blip r:embed="rId5"/>
          <a:stretch>
            <a:fillRect/>
          </a:stretch>
        </p:blipFill>
        <p:spPr>
          <a:xfrm>
            <a:off x="10100507" y="3124663"/>
            <a:ext cx="1024693" cy="2120054"/>
          </a:xfrm>
          <a:prstGeom prst="rect">
            <a:avLst/>
          </a:prstGeom>
        </p:spPr>
      </p:pic>
      <p:sp>
        <p:nvSpPr>
          <p:cNvPr id="41" name="TextBox 40"/>
          <p:cNvSpPr txBox="1"/>
          <p:nvPr/>
        </p:nvSpPr>
        <p:spPr>
          <a:xfrm>
            <a:off x="10160000" y="2785280"/>
            <a:ext cx="1219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B54"/>
                </a:solidFill>
                <a:effectLst/>
                <a:uLnTx/>
                <a:uFillTx/>
                <a:latin typeface="Calibri Light" panose="020F0302020204030204" pitchFamily="34" charset="0"/>
                <a:ea typeface="+mn-ea"/>
                <a:cs typeface="Calibri Light" panose="020F0302020204030204" pitchFamily="34" charset="0"/>
              </a:rPr>
              <a:t>Cleared CEACs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2B54"/>
                </a:solidFill>
                <a:effectLst/>
                <a:uLnTx/>
                <a:uFillTx/>
                <a:latin typeface="Calibri Light" panose="020F0302020204030204" pitchFamily="34" charset="0"/>
                <a:ea typeface="+mn-ea"/>
                <a:cs typeface="Calibri Light" panose="020F0302020204030204" pitchFamily="34" charset="0"/>
              </a:rPr>
              <a:t>GWh</a:t>
            </a:r>
            <a:endParaRPr kumimoji="0" lang="en-US" sz="1400" b="0" i="0" u="none" strike="noStrike" kern="1200" cap="none" spc="0" normalizeH="0" baseline="0" noProof="0" dirty="0">
              <a:ln>
                <a:noFill/>
              </a:ln>
              <a:solidFill>
                <a:srgbClr val="002B54"/>
              </a:solidFill>
              <a:effectLst/>
              <a:uLnTx/>
              <a:uFillTx/>
              <a:latin typeface="Calibri Light" panose="020F0302020204030204" pitchFamily="34" charset="0"/>
              <a:ea typeface="+mn-ea"/>
              <a:cs typeface="Calibri Light" panose="020F0302020204030204" pitchFamily="34" charset="0"/>
            </a:endParaRPr>
          </a:p>
        </p:txBody>
      </p:sp>
      <p:cxnSp>
        <p:nvCxnSpPr>
          <p:cNvPr id="42" name="Straight Connector 41"/>
          <p:cNvCxnSpPr/>
          <p:nvPr/>
        </p:nvCxnSpPr>
        <p:spPr>
          <a:xfrm>
            <a:off x="7369558" y="5120080"/>
            <a:ext cx="941062" cy="0"/>
          </a:xfrm>
          <a:prstGeom prst="line">
            <a:avLst/>
          </a:prstGeom>
          <a:ln>
            <a:solidFill>
              <a:schemeClr val="bg2">
                <a:lumMod val="50000"/>
              </a:schemeClr>
            </a:solidFill>
          </a:ln>
          <a:effectLst/>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10387969" y="5152544"/>
            <a:ext cx="941062" cy="0"/>
          </a:xfrm>
          <a:prstGeom prst="line">
            <a:avLst/>
          </a:prstGeom>
          <a:ln>
            <a:solidFill>
              <a:schemeClr val="bg2">
                <a:lumMod val="50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21481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PU PPT_AJ 2">
  <a:themeElements>
    <a:clrScheme name="Custom 2">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003399"/>
      </a:hlink>
      <a:folHlink>
        <a:srgbClr val="00339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4">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FBF7C8"/>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4">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FBF7C8"/>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xelon Everyday Presentation">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Exelo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6.xml><?xml version="1.0" encoding="utf-8"?>
<a:theme xmlns:a="http://schemas.openxmlformats.org/drawingml/2006/main" name="Interior Slides">
  <a:themeElements>
    <a:clrScheme name="Custom 6">
      <a:dk1>
        <a:srgbClr val="1B232B"/>
      </a:dk1>
      <a:lt1>
        <a:srgbClr val="FFFFFF"/>
      </a:lt1>
      <a:dk2>
        <a:srgbClr val="002B54"/>
      </a:dk2>
      <a:lt2>
        <a:srgbClr val="FFFFFF"/>
      </a:lt2>
      <a:accent1>
        <a:srgbClr val="16486D"/>
      </a:accent1>
      <a:accent2>
        <a:srgbClr val="2297AA"/>
      </a:accent2>
      <a:accent3>
        <a:srgbClr val="37BA95"/>
      </a:accent3>
      <a:accent4>
        <a:srgbClr val="F3BD48"/>
      </a:accent4>
      <a:accent5>
        <a:srgbClr val="FF6D33"/>
      </a:accent5>
      <a:accent6>
        <a:srgbClr val="CD3E71"/>
      </a:accent6>
      <a:hlink>
        <a:srgbClr val="2297AA"/>
      </a:hlink>
      <a:folHlink>
        <a:srgbClr val="CD3E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Brand-Presentation.potx" id="{1E705DF6-5128-467C-B4DF-4CC5CF4FED67}" vid="{30044D0E-7212-4944-BD9D-D5B77DD5DBF8}"/>
    </a:ext>
  </a:extLst>
</a:theme>
</file>

<file path=ppt/theme/theme7.xml><?xml version="1.0" encoding="utf-8"?>
<a:theme xmlns:a="http://schemas.openxmlformats.org/drawingml/2006/main" name="Enel_PPTtemplate_26012016">
  <a:themeElements>
    <a:clrScheme name="NEW PRES">
      <a:dk1>
        <a:sysClr val="windowText" lastClr="000000"/>
      </a:dk1>
      <a:lt1>
        <a:sysClr val="window" lastClr="FFFFFF"/>
      </a:lt1>
      <a:dk2>
        <a:srgbClr val="C6C6C6"/>
      </a:dk2>
      <a:lt2>
        <a:srgbClr val="EDEEE8"/>
      </a:lt2>
      <a:accent1>
        <a:srgbClr val="0655FA"/>
      </a:accent1>
      <a:accent2>
        <a:srgbClr val="41B9E6"/>
      </a:accent2>
      <a:accent3>
        <a:srgbClr val="E71401"/>
      </a:accent3>
      <a:accent4>
        <a:srgbClr val="FE0F64"/>
      </a:accent4>
      <a:accent5>
        <a:srgbClr val="028C59"/>
      </a:accent5>
      <a:accent6>
        <a:srgbClr val="55BD5A"/>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extLst>
    <a:ext uri="{05A4C25C-085E-4340-85A3-A5531E510DB2}">
      <thm15:themeFamily xmlns:thm15="http://schemas.microsoft.com/office/thememl/2012/main" name="Enel_PPTtemplate_v2-6[JPEG+VECTORLOGO]" id="{A78A76FD-14E2-4D80-A313-D0CAB5E218D4}" vid="{C3814A83-8DC5-4303-A835-89EF9FAE18A0}"/>
    </a:ext>
  </a:extLst>
</a:theme>
</file>

<file path=ppt/theme/theme8.xml><?xml version="1.0" encoding="utf-8"?>
<a:theme xmlns:a="http://schemas.openxmlformats.org/drawingml/2006/main" name="1_Interior Slides">
  <a:themeElements>
    <a:clrScheme name="Custom 6">
      <a:dk1>
        <a:srgbClr val="1B232B"/>
      </a:dk1>
      <a:lt1>
        <a:srgbClr val="FFFFFF"/>
      </a:lt1>
      <a:dk2>
        <a:srgbClr val="002B54"/>
      </a:dk2>
      <a:lt2>
        <a:srgbClr val="FFFFFF"/>
      </a:lt2>
      <a:accent1>
        <a:srgbClr val="16486D"/>
      </a:accent1>
      <a:accent2>
        <a:srgbClr val="2297AA"/>
      </a:accent2>
      <a:accent3>
        <a:srgbClr val="37BA95"/>
      </a:accent3>
      <a:accent4>
        <a:srgbClr val="F3BD48"/>
      </a:accent4>
      <a:accent5>
        <a:srgbClr val="FF6D33"/>
      </a:accent5>
      <a:accent6>
        <a:srgbClr val="CD3E71"/>
      </a:accent6>
      <a:hlink>
        <a:srgbClr val="2297AA"/>
      </a:hlink>
      <a:folHlink>
        <a:srgbClr val="CD3E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Brand-Presentation.potx" id="{1E705DF6-5128-467C-B4DF-4CC5CF4FED67}" vid="{30044D0E-7212-4944-BD9D-D5B77DD5DBF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65783EE5D9E445B26140B5797D073D" ma:contentTypeVersion="10" ma:contentTypeDescription="Create a new document." ma:contentTypeScope="" ma:versionID="e8c24dbfb1211a15979b7ba8bbcc0905">
  <xsd:schema xmlns:xsd="http://www.w3.org/2001/XMLSchema" xmlns:xs="http://www.w3.org/2001/XMLSchema" xmlns:p="http://schemas.microsoft.com/office/2006/metadata/properties" xmlns:ns3="92987b46-c36c-4955-9e47-dcf4adffe2e0" xmlns:ns4="e9dc2c8f-ec51-41b8-b843-cb692d241978" targetNamespace="http://schemas.microsoft.com/office/2006/metadata/properties" ma:root="true" ma:fieldsID="6284c1126c0334d505cbaffc72d8bdb0" ns3:_="" ns4:_="">
    <xsd:import namespace="92987b46-c36c-4955-9e47-dcf4adffe2e0"/>
    <xsd:import namespace="e9dc2c8f-ec51-41b8-b843-cb692d2419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87b46-c36c-4955-9e47-dcf4adffe2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dc2c8f-ec51-41b8-b843-cb692d24197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FE67E6-78E2-4713-AC62-AC6FB7DED4A0}">
  <ds:schemaRefs>
    <ds:schemaRef ds:uri="http://schemas.microsoft.com/sharepoint/v3/contenttype/forms"/>
  </ds:schemaRefs>
</ds:datastoreItem>
</file>

<file path=customXml/itemProps2.xml><?xml version="1.0" encoding="utf-8"?>
<ds:datastoreItem xmlns:ds="http://schemas.openxmlformats.org/officeDocument/2006/customXml" ds:itemID="{7BEE5F44-C38D-47F1-9A8D-7296D3030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987b46-c36c-4955-9e47-dcf4adffe2e0"/>
    <ds:schemaRef ds:uri="e9dc2c8f-ec51-41b8-b843-cb692d241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16DF03-7F21-479C-924B-8A910B439F6F}">
  <ds:schemaRef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terms/"/>
    <ds:schemaRef ds:uri="92987b46-c36c-4955-9e47-dcf4adffe2e0"/>
    <ds:schemaRef ds:uri="http://purl.org/dc/elements/1.1/"/>
    <ds:schemaRef ds:uri="e9dc2c8f-ec51-41b8-b843-cb692d24197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10625</TotalTime>
  <Words>1987</Words>
  <Application>Microsoft Office PowerPoint</Application>
  <PresentationFormat>Widescreen</PresentationFormat>
  <Paragraphs>230</Paragraphs>
  <Slides>21</Slides>
  <Notes>5</Notes>
  <HiddenSlides>0</HiddenSlides>
  <MMClips>0</MMClips>
  <ScaleCrop>false</ScaleCrop>
  <HeadingPairs>
    <vt:vector size="8" baseType="variant">
      <vt:variant>
        <vt:lpstr>Fonts Used</vt:lpstr>
      </vt:variant>
      <vt:variant>
        <vt:i4>15</vt:i4>
      </vt:variant>
      <vt:variant>
        <vt:lpstr>Theme</vt:lpstr>
      </vt:variant>
      <vt:variant>
        <vt:i4>8</vt:i4>
      </vt:variant>
      <vt:variant>
        <vt:lpstr>Embedded OLE Servers</vt:lpstr>
      </vt:variant>
      <vt:variant>
        <vt:i4>1</vt:i4>
      </vt:variant>
      <vt:variant>
        <vt:lpstr>Slide Titles</vt:lpstr>
      </vt:variant>
      <vt:variant>
        <vt:i4>21</vt:i4>
      </vt:variant>
    </vt:vector>
  </HeadingPairs>
  <TitlesOfParts>
    <vt:vector size="45" baseType="lpstr">
      <vt:lpstr>ＭＳ Ｐゴシック</vt:lpstr>
      <vt:lpstr>Arial</vt:lpstr>
      <vt:lpstr>Arial (body)</vt:lpstr>
      <vt:lpstr>Arial Black</vt:lpstr>
      <vt:lpstr>Calibri</vt:lpstr>
      <vt:lpstr>Calibri Light</vt:lpstr>
      <vt:lpstr>Franklin Gothic Book</vt:lpstr>
      <vt:lpstr>Franklin Gothic Demi</vt:lpstr>
      <vt:lpstr>Helvetica</vt:lpstr>
      <vt:lpstr>Helvetica Condensed</vt:lpstr>
      <vt:lpstr>Helvetica Neue</vt:lpstr>
      <vt:lpstr>Lucida Grande</vt:lpstr>
      <vt:lpstr>Wingdings</vt:lpstr>
      <vt:lpstr>Wingdings 2</vt:lpstr>
      <vt:lpstr>Wingdings 3</vt:lpstr>
      <vt:lpstr>BPU PPT_AJ 2</vt:lpstr>
      <vt:lpstr>1_Office Theme</vt:lpstr>
      <vt:lpstr>2_Office Theme</vt:lpstr>
      <vt:lpstr>Custom Design</vt:lpstr>
      <vt:lpstr>Exelon Everyday Presentation</vt:lpstr>
      <vt:lpstr>Interior Slides</vt:lpstr>
      <vt:lpstr>Enel_PPTtemplate_26012016</vt:lpstr>
      <vt:lpstr>1_Interior Slides</vt:lpstr>
      <vt:lpstr>Diapositiva think-cell</vt:lpstr>
      <vt:lpstr>2022 Progress Report on New Jersey’s Resource Adequacy Alternatives</vt:lpstr>
      <vt:lpstr>Welcome</vt:lpstr>
      <vt:lpstr>Webinar Instruction Page</vt:lpstr>
      <vt:lpstr>Disclaimer</vt:lpstr>
      <vt:lpstr>Written Stakeholder Comment Guidelines</vt:lpstr>
      <vt:lpstr>Background on the Investigations Proceeding</vt:lpstr>
      <vt:lpstr>Key Findings from 2021 Staff Report</vt:lpstr>
      <vt:lpstr>How Regional Markets Can Drive Clean Energy Adoption</vt:lpstr>
      <vt:lpstr>How a Regional Market Can Drive Clean Energy Adoption (cont’d)</vt:lpstr>
      <vt:lpstr>Regional Discussions</vt:lpstr>
      <vt:lpstr>Main Recommendations from  2022 Progress Report</vt:lpstr>
      <vt:lpstr>Reliability Remains Paramount Concern</vt:lpstr>
      <vt:lpstr>Clean Energy Market Benefits</vt:lpstr>
      <vt:lpstr>  Clean Capacity Credit Product</vt:lpstr>
      <vt:lpstr>New Jersey Should Establish Voluntary  Regional Clean Energy Market</vt:lpstr>
      <vt:lpstr>State-Led FCEM Implementation vs. PJM Integration</vt:lpstr>
      <vt:lpstr>Governance Considerations</vt:lpstr>
      <vt:lpstr>Secondary Recommendation: Consider  Carbon Indexing of Clean Energy Credits</vt:lpstr>
      <vt:lpstr>Stakeholder Comments</vt:lpstr>
      <vt:lpstr>Webinar Instruction Page</vt:lpstr>
      <vt:lpstr>Written Stakeholder Comment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Notaro, Tina</dc:creator>
  <cp:lastModifiedBy>Silverman, Abe</cp:lastModifiedBy>
  <cp:revision>200</cp:revision>
  <dcterms:created xsi:type="dcterms:W3CDTF">2019-07-30T19:56:42Z</dcterms:created>
  <dcterms:modified xsi:type="dcterms:W3CDTF">2022-10-11T12:44:48Z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0x010100B365783EE5D9E445B26140B5797D073D</vt:lpwstr>
  </property>
</Properties>
</file>